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9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939" autoAdjust="0"/>
  </p:normalViewPr>
  <p:slideViewPr>
    <p:cSldViewPr snapToGrid="0">
      <p:cViewPr>
        <p:scale>
          <a:sx n="102" d="100"/>
          <a:sy n="102" d="100"/>
        </p:scale>
        <p:origin x="-438" y="-4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5E5C6-02CC-4188-A86C-68EB6653B528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08A72-BFEF-4A1B-A387-D9905BB97E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31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8A72-BFEF-4A1B-A387-D9905BB97EA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76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79B1E0-924F-4743-A6BF-29BE0CB55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203BF302-9D54-4CAD-9A59-99AFC9B1A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1E12FD5-1E15-47C3-9604-A1A8EA4A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853F1C5-9616-4A70-9A32-6B2B699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3D8D7E4-CE35-415E-9711-EFEFF4AF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36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F80B40-9EF8-42F8-9500-1EDCAF59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3752E9D2-0B6B-499E-A4D8-D224A5A58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F9B8D8B-F738-4D35-BD1C-E2B931EC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7D0CF28-2DE9-479E-8C09-7026A4C3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1FF0331-ABFD-4BA5-BC13-399284A4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11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D4F4DAC5-E2B7-4B8A-9398-49EDEDCEA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DC3E4289-1681-46BF-8441-38EF21C13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12C356E-D5F4-4651-A134-290E1BDD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48D949F-AA93-4165-BA44-9DD7E0C1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962EDF6-5B1B-4DEA-ACCD-4B472ECD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57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DF2A96-B529-4795-908E-FE8BD0C9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82C7C7D-1C78-4864-A61B-D7932B44D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A791499-E00F-4DD1-B9F9-2E98CF6D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D0D2609-C317-445D-804B-B22B7D73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40ECD75-D2A1-4EC3-80D3-951C8EDF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27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652F97-146D-4789-BE81-39A38DB4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F849BA2-18C4-49D0-888B-AABF3B55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4E7E6E57-7B3F-4D74-845C-5EE5D748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6FEFD36-EE7D-48CB-AA38-515D0A83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D142742-DADE-4F8D-BB58-A9D0AAB4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4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E1B1ED-3026-4F03-B3A8-F220D4C5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A739B81-D2F6-49A9-9080-A7930BB09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416637E-7643-422C-977A-8D44AFDA3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276F247-FD31-4B45-963A-82FDC72E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CEE6584-0001-43DA-B0A6-F81E2BBF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F647279-8AA9-4C87-88B2-F2800C00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61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7A75A5-9FFC-4BF6-B627-F9A01A3B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3556F3F-A4E9-4FF8-B638-711904C4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33381221-46C0-47C9-B95C-8EE121A6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785EEB1F-66D3-4F84-98D6-5119BBB7D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8FBD7EC1-D19A-4F1D-98BC-BB9769089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F21E56AC-7BEB-4E6F-B625-F2E95096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3D80F411-B6EA-482B-BFCE-5A47A50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89FA6E2F-7929-4B75-8D72-B7591B35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9026FC-3508-4AA9-AF95-FD79D184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6D227BA2-1019-4500-9758-4CA5E808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461E192-BDBC-4426-AA0D-0C1AC427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70666E7-DFE3-4794-9F1B-F30E2E5D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46E1C90-8C67-4911-AE1E-7FAE5A95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D255E165-78F8-4F6B-B8C2-F9CE3F1C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7304D4B7-1A4E-4010-A481-70C5F42F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79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92D6118-4825-428D-9677-60B7D4D5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88BEF32-03ED-4C75-B200-48BFEA019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549C0B6-C970-4F81-BB28-521381243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856D2B1-DAB0-4F0C-A924-6C0B6820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273C1F1-6659-44C4-A5AF-B5F5EBB1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511BDF8-181E-4171-B623-9372AC80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66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7E1A5E-3C24-4023-8B25-B6A1C412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9E06D30F-BF31-4EDD-A68D-2F8CD40D8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13A0D9D3-E9CE-4554-A386-419158E6F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46629DC-58B5-4E6D-855F-F566D85D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D5E58A3-F3FC-4A76-B010-76AA49D6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869145F-1C13-4819-98AD-2C0BE4B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1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B1D08106-7DB5-4480-AC23-D48AF8C6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E196168-E49C-4A02-809E-2DB69B6A5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24B26EA-8E0A-4653-A463-06EDCC601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31F1-962E-4E20-B663-F0B71C96D2E3}" type="datetimeFigureOut">
              <a:rPr lang="nl-NL" smtClean="0"/>
              <a:t>30-4-2019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D4439EB-C5DC-458E-85B4-F6ED56E96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4679347-1103-4B53-98FA-9F4EBA5C4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4754-CA44-4CEF-8410-0799002285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520C88AF-9D34-41A1-BC5E-A64FC648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42" y="3137560"/>
            <a:ext cx="4822719" cy="16901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5ACF60-EB0D-4DB3-8DCC-323A2477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3" y="218383"/>
            <a:ext cx="7544908" cy="397457"/>
          </a:xfrm>
        </p:spPr>
        <p:txBody>
          <a:bodyPr>
            <a:normAutofit fontScale="90000"/>
          </a:bodyPr>
          <a:lstStyle/>
          <a:p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EULAR Study Group for Collaborative Research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5ED418B-B59E-4314-99E3-84B80698B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7510" y="728751"/>
            <a:ext cx="2998381" cy="24511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  Activities &amp; events</a:t>
            </a:r>
          </a:p>
          <a:p>
            <a:r>
              <a:rPr lang="en-GB" sz="1700" dirty="0"/>
              <a:t>Successful study group meeting EULAR congress 2018</a:t>
            </a:r>
          </a:p>
          <a:p>
            <a:r>
              <a:rPr lang="en-GB" sz="1700" dirty="0"/>
              <a:t>Establishment of 4 subgroups to execute the EULAR endorsed project to enhance PRP involvement in research. Involvement of 12 PRPs and 6 researchers.</a:t>
            </a:r>
          </a:p>
          <a:p>
            <a:endParaRPr lang="en-GB" sz="20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xmlns="" id="{669C6969-12B5-4E6E-9C10-141F428A1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5891" y="703700"/>
            <a:ext cx="3498109" cy="233369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Achievements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en-GB" sz="1600" dirty="0"/>
              <a:t>WG revising the reference cards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GB" sz="1600" dirty="0"/>
              <a:t>WG developing meeting program PRP meeting Oct 2019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GB" sz="1600" dirty="0"/>
              <a:t>WG developing PRP online training course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GB" sz="1600" dirty="0"/>
              <a:t>WG formulating 5 years PRP strategy for EULAR</a:t>
            </a:r>
          </a:p>
        </p:txBody>
      </p:sp>
      <p:pic>
        <p:nvPicPr>
          <p:cNvPr id="8" name="Imagen 1" descr="Logo Eular RGB.png">
            <a:extLst>
              <a:ext uri="{FF2B5EF4-FFF2-40B4-BE49-F238E27FC236}">
                <a16:creationId xmlns:a16="http://schemas.microsoft.com/office/drawing/2014/main" xmlns="" id="{3FE854F5-E302-4E45-A80A-CCAF217711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61" y="130700"/>
            <a:ext cx="1198187" cy="6709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CDCBAB9-19D6-473A-8EDB-FA17D22E409B}"/>
              </a:ext>
            </a:extLst>
          </p:cNvPr>
          <p:cNvSpPr txBox="1"/>
          <p:nvPr/>
        </p:nvSpPr>
        <p:spPr>
          <a:xfrm>
            <a:off x="87682" y="694060"/>
            <a:ext cx="260836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Who we are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 platform for researchers and Patient Research Partners (PRPs) to exchange knowledge regarding patient participation in rheumatology research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88AEF1FD-3364-49EE-8FBB-E47A85DC5278}"/>
              </a:ext>
            </a:extLst>
          </p:cNvPr>
          <p:cNvSpPr txBox="1"/>
          <p:nvPr/>
        </p:nvSpPr>
        <p:spPr>
          <a:xfrm>
            <a:off x="87682" y="2591206"/>
            <a:ext cx="27111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Aims</a:t>
            </a:r>
          </a:p>
          <a:p>
            <a:r>
              <a:rPr lang="en-GB" sz="1600" dirty="0"/>
              <a:t>To establish a community of practice comprising researchers and PRPs with an interest in developing new and innovative methods to make the voice of patients heard in rheumatology research.</a:t>
            </a:r>
            <a:endParaRPr lang="en-GB" sz="1600" dirty="0">
              <a:solidFill>
                <a:srgbClr val="0070C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4C9567C-13DD-4AA4-97D0-55F1ABC37250}"/>
              </a:ext>
            </a:extLst>
          </p:cNvPr>
          <p:cNvSpPr txBox="1"/>
          <p:nvPr/>
        </p:nvSpPr>
        <p:spPr>
          <a:xfrm>
            <a:off x="2886542" y="4823740"/>
            <a:ext cx="5833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For more information contact Alzbeta.goehmann@eular.org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0" y="105218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0" y="2965653"/>
            <a:ext cx="2652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A12A6B1D-2858-4DA8-BFF4-A3685F4BB097}"/>
              </a:ext>
            </a:extLst>
          </p:cNvPr>
          <p:cNvSpPr txBox="1"/>
          <p:nvPr/>
        </p:nvSpPr>
        <p:spPr>
          <a:xfrm>
            <a:off x="7709262" y="3137560"/>
            <a:ext cx="13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PRP meeting Amsterdam (2017)</a:t>
            </a:r>
          </a:p>
        </p:txBody>
      </p:sp>
    </p:spTree>
    <p:extLst>
      <p:ext uri="{BB962C8B-B14F-4D97-AF65-F5344CB8AC3E}">
        <p14:creationId xmlns:p14="http://schemas.microsoft.com/office/powerpoint/2010/main" val="2163401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5CBF4A-8881-4F0A-9E36-4349B68B9D9E}"/>
</file>

<file path=customXml/itemProps2.xml><?xml version="1.0" encoding="utf-8"?>
<ds:datastoreItem xmlns:ds="http://schemas.openxmlformats.org/officeDocument/2006/customXml" ds:itemID="{7C3F74F9-2551-4C29-9E3E-DD4857805C9C}"/>
</file>

<file path=customXml/itemProps3.xml><?xml version="1.0" encoding="utf-8"?>
<ds:datastoreItem xmlns:ds="http://schemas.openxmlformats.org/officeDocument/2006/customXml" ds:itemID="{18BEE919-96F8-4D74-8EC6-E6F7E16145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136</Words>
  <Application>Microsoft Office PowerPoint</Application>
  <PresentationFormat>Diavoorstelling (16:9)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EULAR Study Group for Collaborative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PRP WORKING GROUP</dc:title>
  <dc:creator>Elsa Mateus</dc:creator>
  <cp:lastModifiedBy>eigenaar</cp:lastModifiedBy>
  <cp:revision>42</cp:revision>
  <dcterms:created xsi:type="dcterms:W3CDTF">2018-04-01T11:21:24Z</dcterms:created>
  <dcterms:modified xsi:type="dcterms:W3CDTF">2019-04-30T10:51:01Z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</Properties>
</file>