
<file path=[Content_Types].xml><?xml version="1.0" encoding="utf-8"?>
<Types xmlns="http://schemas.openxmlformats.org/package/2006/content-types">
  <Default Extension="rels" ContentType="application/vnd.openxmlformats-package.relationships+xml"/>
  <Default Extension="xml" ContentType="application/xml"/>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8.png" ContentType="image/png"/>
  <Override PartName="/ppt/media/image2.jpeg" ContentType="image/jpeg"/>
  <Override PartName="/ppt/media/image4.png" ContentType="image/png"/>
  <Override PartName="/ppt/media/image5.png" ContentType="image/png"/>
  <Override PartName="/ppt/media/image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6.wmf" ContentType="image/x-wmf"/>
  <Override PartName="/ppt/media/image3.wmf" ContentType="image/x-wmf"/>
  <Override PartName="/ppt/media/image1.wmf" ContentType="image/x-wmf"/>
  <Override PartName="/customXml/itemProps2.xml" ContentType="application/vnd.openxmlformats-officedocument.customXmlProperties+xml"/>
  <Override PartName="/customXml/itemProps1.xml" ContentType="application/vnd.openxmlformats-officedocument.customXmlProperties+xml"/>
  <Override PartName="/ppt/_rels/presentation.xml.rels" ContentType="application/vnd.openxmlformats-package.relationships+xml"/>
  <Override PartName="/customXml/itemProps3.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p:notesSz cx="6797675" cy="9926637"/>
</p:presentation>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3.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body"/>
          </p:nvPr>
        </p:nvSpPr>
        <p:spPr>
          <a:xfrm>
            <a:off x="756000" y="5078520"/>
            <a:ext cx="6047640" cy="4811040"/>
          </a:xfrm>
          <a:prstGeom prst="rect">
            <a:avLst/>
          </a:prstGeom>
        </p:spPr>
        <p:txBody>
          <a:bodyPr lIns="0" rIns="0" tIns="0" bIns="0"/>
          <a:p>
            <a:r>
              <a:rPr b="0" lang="es-ES" sz="2000" spc="-1" strike="noStrike">
                <a:solidFill>
                  <a:srgbClr val="000000"/>
                </a:solidFill>
                <a:uFill>
                  <a:solidFill>
                    <a:srgbClr val="ffffff"/>
                  </a:solidFill>
                </a:uFill>
                <a:latin typeface="Arial"/>
              </a:rPr>
              <a:t>Pulse para editar el formato de las notas</a:t>
            </a:r>
            <a:endParaRPr b="0" lang="es-ES" sz="2000" spc="-1" strike="noStrike">
              <a:solidFill>
                <a:srgbClr val="000000"/>
              </a:solidFill>
              <a:uFill>
                <a:solidFill>
                  <a:srgbClr val="ffffff"/>
                </a:solidFill>
              </a:uFill>
              <a:latin typeface="Arial"/>
            </a:endParaRPr>
          </a:p>
        </p:txBody>
      </p:sp>
      <p:sp>
        <p:nvSpPr>
          <p:cNvPr id="85" name="PlaceHolder 2"/>
          <p:cNvSpPr>
            <a:spLocks noGrp="1"/>
          </p:cNvSpPr>
          <p:nvPr>
            <p:ph type="hdr"/>
          </p:nvPr>
        </p:nvSpPr>
        <p:spPr>
          <a:xfrm>
            <a:off x="0" y="0"/>
            <a:ext cx="3280680" cy="534240"/>
          </a:xfrm>
          <a:prstGeom prst="rect">
            <a:avLst/>
          </a:prstGeom>
        </p:spPr>
        <p:txBody>
          <a:bodyPr lIns="0" rIns="0" tIns="0" bIns="0"/>
          <a:p>
            <a:r>
              <a:rPr b="0" lang="es-ES" sz="1400" spc="-1" strike="noStrike">
                <a:solidFill>
                  <a:srgbClr val="000000"/>
                </a:solidFill>
                <a:uFill>
                  <a:solidFill>
                    <a:srgbClr val="ffffff"/>
                  </a:solidFill>
                </a:uFill>
                <a:latin typeface="Times New Roman"/>
              </a:rPr>
              <a:t>&lt;cabecera&gt;</a:t>
            </a:r>
            <a:endParaRPr b="0" lang="es-ES" sz="1400" spc="-1" strike="noStrike">
              <a:solidFill>
                <a:srgbClr val="000000"/>
              </a:solidFill>
              <a:uFill>
                <a:solidFill>
                  <a:srgbClr val="ffffff"/>
                </a:solidFill>
              </a:uFill>
              <a:latin typeface="Times New Roman"/>
            </a:endParaRPr>
          </a:p>
        </p:txBody>
      </p:sp>
      <p:sp>
        <p:nvSpPr>
          <p:cNvPr id="86" name="PlaceHolder 3"/>
          <p:cNvSpPr>
            <a:spLocks noGrp="1"/>
          </p:cNvSpPr>
          <p:nvPr>
            <p:ph type="dt"/>
          </p:nvPr>
        </p:nvSpPr>
        <p:spPr>
          <a:xfrm>
            <a:off x="4278960" y="0"/>
            <a:ext cx="3280680" cy="534240"/>
          </a:xfrm>
          <a:prstGeom prst="rect">
            <a:avLst/>
          </a:prstGeom>
        </p:spPr>
        <p:txBody>
          <a:bodyPr lIns="0" rIns="0" tIns="0" bIns="0"/>
          <a:p>
            <a:pPr algn="r"/>
            <a:r>
              <a:rPr b="0" lang="es-ES" sz="1400" spc="-1" strike="noStrike">
                <a:solidFill>
                  <a:srgbClr val="000000"/>
                </a:solidFill>
                <a:uFill>
                  <a:solidFill>
                    <a:srgbClr val="ffffff"/>
                  </a:solidFill>
                </a:uFill>
                <a:latin typeface="Times New Roman"/>
              </a:rPr>
              <a:t>&lt;fecha/hora&gt;</a:t>
            </a:r>
            <a:endParaRPr b="0" lang="es-ES" sz="1400" spc="-1" strike="noStrike">
              <a:solidFill>
                <a:srgbClr val="000000"/>
              </a:solidFill>
              <a:uFill>
                <a:solidFill>
                  <a:srgbClr val="ffffff"/>
                </a:solidFill>
              </a:uFill>
              <a:latin typeface="Times New Roman"/>
            </a:endParaRPr>
          </a:p>
        </p:txBody>
      </p:sp>
      <p:sp>
        <p:nvSpPr>
          <p:cNvPr id="87" name="PlaceHolder 4"/>
          <p:cNvSpPr>
            <a:spLocks noGrp="1"/>
          </p:cNvSpPr>
          <p:nvPr>
            <p:ph type="ftr"/>
          </p:nvPr>
        </p:nvSpPr>
        <p:spPr>
          <a:xfrm>
            <a:off x="0" y="10157400"/>
            <a:ext cx="3280680" cy="534240"/>
          </a:xfrm>
          <a:prstGeom prst="rect">
            <a:avLst/>
          </a:prstGeom>
        </p:spPr>
        <p:txBody>
          <a:bodyPr lIns="0" rIns="0" tIns="0" bIns="0" anchor="b"/>
          <a:p>
            <a:r>
              <a:rPr b="0" lang="es-ES" sz="1400" spc="-1" strike="noStrike">
                <a:solidFill>
                  <a:srgbClr val="000000"/>
                </a:solidFill>
                <a:uFill>
                  <a:solidFill>
                    <a:srgbClr val="ffffff"/>
                  </a:solidFill>
                </a:uFill>
                <a:latin typeface="Times New Roman"/>
              </a:rPr>
              <a:t>&lt;pie de página&gt;</a:t>
            </a:r>
            <a:endParaRPr b="0" lang="es-ES" sz="1400" spc="-1" strike="noStrike">
              <a:solidFill>
                <a:srgbClr val="000000"/>
              </a:solidFill>
              <a:uFill>
                <a:solidFill>
                  <a:srgbClr val="ffffff"/>
                </a:solidFill>
              </a:uFill>
              <a:latin typeface="Times New Roman"/>
            </a:endParaRPr>
          </a:p>
        </p:txBody>
      </p:sp>
      <p:sp>
        <p:nvSpPr>
          <p:cNvPr id="88" name="PlaceHolder 5"/>
          <p:cNvSpPr>
            <a:spLocks noGrp="1"/>
          </p:cNvSpPr>
          <p:nvPr>
            <p:ph type="sldNum"/>
          </p:nvPr>
        </p:nvSpPr>
        <p:spPr>
          <a:xfrm>
            <a:off x="4278960" y="10157400"/>
            <a:ext cx="3280680" cy="534240"/>
          </a:xfrm>
          <a:prstGeom prst="rect">
            <a:avLst/>
          </a:prstGeom>
        </p:spPr>
        <p:txBody>
          <a:bodyPr lIns="0" rIns="0" tIns="0" bIns="0" anchor="b"/>
          <a:p>
            <a:pPr algn="r"/>
            <a:fld id="{E12F097A-0339-4B49-8661-1E72BDEE9A67}" type="slidenum">
              <a:rPr b="0" lang="es-ES" sz="1400" spc="-1" strike="noStrike">
                <a:solidFill>
                  <a:srgbClr val="000000"/>
                </a:solidFill>
                <a:uFill>
                  <a:solidFill>
                    <a:srgbClr val="ffffff"/>
                  </a:solidFill>
                </a:uFill>
                <a:latin typeface="Times New Roman"/>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73"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C6F328E9-C354-4AB6-8672-D2BC9F59E9D5}"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89"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DBA14A08-7B39-49D1-B7C6-A2F85C02C374}"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91"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322956DF-AF16-4804-A0D4-3469B17324F3}"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93"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F0C26968-B62C-47C0-B248-B9BC01C10BE0}"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95"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53C0D4B4-1814-4E03-A1CD-97EBCF8F15C8}"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97"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CF362EE2-6CBC-45E3-9776-872320D95A3C}"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99"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DBF143C0-7111-4665-85C2-652407848E8F}"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201"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E7E8A3FF-AD87-4406-96CF-986927D6B1E4}"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203"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1591FE80-A3B2-46C3-85E5-E9CF8B788330}"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205"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B31D415F-E7F6-4CF8-A215-7920E13B5D81}"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75"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4FC88E30-7533-4987-B2E9-A1A1929FFA0D}"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77"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83D98BCA-5357-481E-94FA-0C62C8BAA696}"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79"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475B10A4-7AF2-47EF-8AF8-BDD99B6B31A9}"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81"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26F90CFB-4243-4896-AA13-CD20A092DC9F}"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83"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15584850-B18F-479A-8DB0-197CE29F2F74}"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85"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DBFF5730-EE22-4F3E-991B-D7213F0EDD75}"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905040" y="4714920"/>
            <a:ext cx="4987440" cy="4466880"/>
          </a:xfrm>
          <a:prstGeom prst="rect">
            <a:avLst/>
          </a:prstGeom>
        </p:spPr>
        <p:txBody>
          <a:bodyPr lIns="92160" rIns="92160" tIns="46080" bIns="46080"/>
          <a:p>
            <a:endParaRPr b="0" lang="es-ES" sz="2000" spc="-1" strike="noStrike">
              <a:solidFill>
                <a:srgbClr val="000000"/>
              </a:solidFill>
              <a:uFill>
                <a:solidFill>
                  <a:srgbClr val="ffffff"/>
                </a:solidFill>
              </a:uFill>
              <a:latin typeface="Arial"/>
            </a:endParaRPr>
          </a:p>
        </p:txBody>
      </p:sp>
      <p:sp>
        <p:nvSpPr>
          <p:cNvPr id="187" name="TextShape 2"/>
          <p:cNvSpPr txBox="1"/>
          <p:nvPr/>
        </p:nvSpPr>
        <p:spPr>
          <a:xfrm>
            <a:off x="3852720" y="9428040"/>
            <a:ext cx="2944440" cy="498240"/>
          </a:xfrm>
          <a:prstGeom prst="rect">
            <a:avLst/>
          </a:prstGeom>
          <a:noFill/>
          <a:ln>
            <a:noFill/>
          </a:ln>
        </p:spPr>
        <p:txBody>
          <a:bodyPr lIns="92160" rIns="92160" tIns="46080" bIns="46080" anchor="b"/>
          <a:p>
            <a:pPr algn="r">
              <a:lnSpc>
                <a:spcPct val="100000"/>
              </a:lnSpc>
            </a:pPr>
            <a:fld id="{554658B2-5681-43A8-B96F-6B7507657C29}" type="slidenum">
              <a:rPr b="0" lang="es-ES" sz="1300" spc="-1" strike="noStrike">
                <a:solidFill>
                  <a:srgbClr val="000000"/>
                </a:solidFill>
                <a:uFill>
                  <a:solidFill>
                    <a:srgbClr val="ffffff"/>
                  </a:solidFill>
                </a:uFill>
                <a:latin typeface="Times New Roman"/>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30" name="PlaceHolder 2"/>
          <p:cNvSpPr>
            <a:spLocks noGrp="1"/>
          </p:cNvSpPr>
          <p:nvPr>
            <p:ph type="body"/>
          </p:nvPr>
        </p:nvSpPr>
        <p:spPr>
          <a:xfrm>
            <a:off x="466920" y="156888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31" name="PlaceHolder 3"/>
          <p:cNvSpPr>
            <a:spLocks noGrp="1"/>
          </p:cNvSpPr>
          <p:nvPr>
            <p:ph type="body"/>
          </p:nvPr>
        </p:nvSpPr>
        <p:spPr>
          <a:xfrm>
            <a:off x="466920" y="318420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33"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34"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35" name="PlaceHolder 4"/>
          <p:cNvSpPr>
            <a:spLocks noGrp="1"/>
          </p:cNvSpPr>
          <p:nvPr>
            <p:ph type="body"/>
          </p:nvPr>
        </p:nvSpPr>
        <p:spPr>
          <a:xfrm>
            <a:off x="473724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36" name="PlaceHolder 5"/>
          <p:cNvSpPr>
            <a:spLocks noGrp="1"/>
          </p:cNvSpPr>
          <p:nvPr>
            <p:ph type="body"/>
          </p:nvPr>
        </p:nvSpPr>
        <p:spPr>
          <a:xfrm>
            <a:off x="46692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38" name="PlaceHolder 2"/>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39" name="PlaceHolder 3"/>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pic>
        <p:nvPicPr>
          <p:cNvPr id="40" name="" descr=""/>
          <p:cNvPicPr/>
          <p:nvPr/>
        </p:nvPicPr>
        <p:blipFill>
          <a:blip r:embed="rId2"/>
          <a:stretch/>
        </p:blipFill>
        <p:spPr>
          <a:xfrm>
            <a:off x="2695320" y="1568520"/>
            <a:ext cx="3876120" cy="3092760"/>
          </a:xfrm>
          <a:prstGeom prst="rect">
            <a:avLst/>
          </a:prstGeom>
          <a:ln>
            <a:noFill/>
          </a:ln>
        </p:spPr>
      </p:pic>
      <p:pic>
        <p:nvPicPr>
          <p:cNvPr id="41" name="" descr=""/>
          <p:cNvPicPr/>
          <p:nvPr/>
        </p:nvPicPr>
        <p:blipFill>
          <a:blip r:embed="rId3"/>
          <a:stretch/>
        </p:blipFill>
        <p:spPr>
          <a:xfrm>
            <a:off x="2695320" y="1568520"/>
            <a:ext cx="3876120" cy="30927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51" name="PlaceHolder 2"/>
          <p:cNvSpPr>
            <a:spLocks noGrp="1"/>
          </p:cNvSpPr>
          <p:nvPr>
            <p:ph type="subTitle"/>
          </p:nvPr>
        </p:nvSpPr>
        <p:spPr>
          <a:xfrm>
            <a:off x="466920" y="1568880"/>
            <a:ext cx="8333640" cy="30927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53" name="PlaceHolder 2"/>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55" name="PlaceHolder 2"/>
          <p:cNvSpPr>
            <a:spLocks noGrp="1"/>
          </p:cNvSpPr>
          <p:nvPr>
            <p:ph type="body"/>
          </p:nvPr>
        </p:nvSpPr>
        <p:spPr>
          <a:xfrm>
            <a:off x="46692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56" name="PlaceHolder 3"/>
          <p:cNvSpPr>
            <a:spLocks noGrp="1"/>
          </p:cNvSpPr>
          <p:nvPr>
            <p:ph type="body"/>
          </p:nvPr>
        </p:nvSpPr>
        <p:spPr>
          <a:xfrm>
            <a:off x="473724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66920" y="974160"/>
            <a:ext cx="8333640" cy="22057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60"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61" name="PlaceHolder 3"/>
          <p:cNvSpPr>
            <a:spLocks noGrp="1"/>
          </p:cNvSpPr>
          <p:nvPr>
            <p:ph type="body"/>
          </p:nvPr>
        </p:nvSpPr>
        <p:spPr>
          <a:xfrm>
            <a:off x="46692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62" name="PlaceHolder 4"/>
          <p:cNvSpPr>
            <a:spLocks noGrp="1"/>
          </p:cNvSpPr>
          <p:nvPr>
            <p:ph type="body"/>
          </p:nvPr>
        </p:nvSpPr>
        <p:spPr>
          <a:xfrm>
            <a:off x="473724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9" name="PlaceHolder 2"/>
          <p:cNvSpPr>
            <a:spLocks noGrp="1"/>
          </p:cNvSpPr>
          <p:nvPr>
            <p:ph type="subTitle"/>
          </p:nvPr>
        </p:nvSpPr>
        <p:spPr>
          <a:xfrm>
            <a:off x="466920" y="1568880"/>
            <a:ext cx="8333640" cy="30927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64" name="PlaceHolder 2"/>
          <p:cNvSpPr>
            <a:spLocks noGrp="1"/>
          </p:cNvSpPr>
          <p:nvPr>
            <p:ph type="body"/>
          </p:nvPr>
        </p:nvSpPr>
        <p:spPr>
          <a:xfrm>
            <a:off x="46692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65"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66" name="PlaceHolder 4"/>
          <p:cNvSpPr>
            <a:spLocks noGrp="1"/>
          </p:cNvSpPr>
          <p:nvPr>
            <p:ph type="body"/>
          </p:nvPr>
        </p:nvSpPr>
        <p:spPr>
          <a:xfrm>
            <a:off x="473724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68"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69"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70" name="PlaceHolder 4"/>
          <p:cNvSpPr>
            <a:spLocks noGrp="1"/>
          </p:cNvSpPr>
          <p:nvPr>
            <p:ph type="body"/>
          </p:nvPr>
        </p:nvSpPr>
        <p:spPr>
          <a:xfrm>
            <a:off x="466920" y="318420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72" name="PlaceHolder 2"/>
          <p:cNvSpPr>
            <a:spLocks noGrp="1"/>
          </p:cNvSpPr>
          <p:nvPr>
            <p:ph type="body"/>
          </p:nvPr>
        </p:nvSpPr>
        <p:spPr>
          <a:xfrm>
            <a:off x="466920" y="156888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73" name="PlaceHolder 3"/>
          <p:cNvSpPr>
            <a:spLocks noGrp="1"/>
          </p:cNvSpPr>
          <p:nvPr>
            <p:ph type="body"/>
          </p:nvPr>
        </p:nvSpPr>
        <p:spPr>
          <a:xfrm>
            <a:off x="466920" y="318420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75"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76"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77" name="PlaceHolder 4"/>
          <p:cNvSpPr>
            <a:spLocks noGrp="1"/>
          </p:cNvSpPr>
          <p:nvPr>
            <p:ph type="body"/>
          </p:nvPr>
        </p:nvSpPr>
        <p:spPr>
          <a:xfrm>
            <a:off x="473724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78" name="PlaceHolder 5"/>
          <p:cNvSpPr>
            <a:spLocks noGrp="1"/>
          </p:cNvSpPr>
          <p:nvPr>
            <p:ph type="body"/>
          </p:nvPr>
        </p:nvSpPr>
        <p:spPr>
          <a:xfrm>
            <a:off x="46692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80" name="PlaceHolder 2"/>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81" name="PlaceHolder 3"/>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pic>
        <p:nvPicPr>
          <p:cNvPr id="82" name="" descr=""/>
          <p:cNvPicPr/>
          <p:nvPr/>
        </p:nvPicPr>
        <p:blipFill>
          <a:blip r:embed="rId2"/>
          <a:stretch/>
        </p:blipFill>
        <p:spPr>
          <a:xfrm>
            <a:off x="2695320" y="1568520"/>
            <a:ext cx="3876120" cy="3092760"/>
          </a:xfrm>
          <a:prstGeom prst="rect">
            <a:avLst/>
          </a:prstGeom>
          <a:ln>
            <a:noFill/>
          </a:ln>
        </p:spPr>
      </p:pic>
      <p:pic>
        <p:nvPicPr>
          <p:cNvPr id="83" name="" descr=""/>
          <p:cNvPicPr/>
          <p:nvPr/>
        </p:nvPicPr>
        <p:blipFill>
          <a:blip r:embed="rId3"/>
          <a:stretch/>
        </p:blipFill>
        <p:spPr>
          <a:xfrm>
            <a:off x="2695320" y="1568520"/>
            <a:ext cx="3876120" cy="30927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11" name="PlaceHolder 2"/>
          <p:cNvSpPr>
            <a:spLocks noGrp="1"/>
          </p:cNvSpPr>
          <p:nvPr>
            <p:ph type="body"/>
          </p:nvPr>
        </p:nvSpPr>
        <p:spPr>
          <a:xfrm>
            <a:off x="466920" y="1568880"/>
            <a:ext cx="833364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13" name="PlaceHolder 2"/>
          <p:cNvSpPr>
            <a:spLocks noGrp="1"/>
          </p:cNvSpPr>
          <p:nvPr>
            <p:ph type="body"/>
          </p:nvPr>
        </p:nvSpPr>
        <p:spPr>
          <a:xfrm>
            <a:off x="46692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14" name="PlaceHolder 3"/>
          <p:cNvSpPr>
            <a:spLocks noGrp="1"/>
          </p:cNvSpPr>
          <p:nvPr>
            <p:ph type="body"/>
          </p:nvPr>
        </p:nvSpPr>
        <p:spPr>
          <a:xfrm>
            <a:off x="473724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66920" y="974160"/>
            <a:ext cx="8333640" cy="220572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18"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19" name="PlaceHolder 3"/>
          <p:cNvSpPr>
            <a:spLocks noGrp="1"/>
          </p:cNvSpPr>
          <p:nvPr>
            <p:ph type="body"/>
          </p:nvPr>
        </p:nvSpPr>
        <p:spPr>
          <a:xfrm>
            <a:off x="46692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20" name="PlaceHolder 4"/>
          <p:cNvSpPr>
            <a:spLocks noGrp="1"/>
          </p:cNvSpPr>
          <p:nvPr>
            <p:ph type="body"/>
          </p:nvPr>
        </p:nvSpPr>
        <p:spPr>
          <a:xfrm>
            <a:off x="473724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22" name="PlaceHolder 2"/>
          <p:cNvSpPr>
            <a:spLocks noGrp="1"/>
          </p:cNvSpPr>
          <p:nvPr>
            <p:ph type="body"/>
          </p:nvPr>
        </p:nvSpPr>
        <p:spPr>
          <a:xfrm>
            <a:off x="466920" y="1568880"/>
            <a:ext cx="4066560" cy="309276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23"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24" name="PlaceHolder 4"/>
          <p:cNvSpPr>
            <a:spLocks noGrp="1"/>
          </p:cNvSpPr>
          <p:nvPr>
            <p:ph type="body"/>
          </p:nvPr>
        </p:nvSpPr>
        <p:spPr>
          <a:xfrm>
            <a:off x="4737240" y="318420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66920" y="974160"/>
            <a:ext cx="8333640" cy="475560"/>
          </a:xfrm>
          <a:prstGeom prst="rect">
            <a:avLst/>
          </a:prstGeom>
        </p:spPr>
        <p:txBody>
          <a:bodyPr lIns="0" rIns="0" tIns="0" bIns="0" anchor="ctr"/>
          <a:p>
            <a:endParaRPr b="0" lang="en-US" sz="1400" spc="-1" strike="noStrike">
              <a:solidFill>
                <a:srgbClr val="ffffff"/>
              </a:solidFill>
              <a:uFill>
                <a:solidFill>
                  <a:srgbClr val="ffffff"/>
                </a:solidFill>
              </a:uFill>
              <a:latin typeface="Arial"/>
            </a:endParaRPr>
          </a:p>
        </p:txBody>
      </p:sp>
      <p:sp>
        <p:nvSpPr>
          <p:cNvPr id="26" name="PlaceHolder 2"/>
          <p:cNvSpPr>
            <a:spLocks noGrp="1"/>
          </p:cNvSpPr>
          <p:nvPr>
            <p:ph type="body"/>
          </p:nvPr>
        </p:nvSpPr>
        <p:spPr>
          <a:xfrm>
            <a:off x="46692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27" name="PlaceHolder 3"/>
          <p:cNvSpPr>
            <a:spLocks noGrp="1"/>
          </p:cNvSpPr>
          <p:nvPr>
            <p:ph type="body"/>
          </p:nvPr>
        </p:nvSpPr>
        <p:spPr>
          <a:xfrm>
            <a:off x="4737240" y="1568880"/>
            <a:ext cx="406656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
        <p:nvSpPr>
          <p:cNvPr id="28" name="PlaceHolder 4"/>
          <p:cNvSpPr>
            <a:spLocks noGrp="1"/>
          </p:cNvSpPr>
          <p:nvPr>
            <p:ph type="body"/>
          </p:nvPr>
        </p:nvSpPr>
        <p:spPr>
          <a:xfrm>
            <a:off x="466920" y="3184200"/>
            <a:ext cx="8333640" cy="1474920"/>
          </a:xfrm>
          <a:prstGeom prst="rect">
            <a:avLst/>
          </a:prstGeom>
        </p:spPr>
        <p:txBody>
          <a:bodyPr lIns="0" rIns="0" tIns="0" bIns="0"/>
          <a:p>
            <a:endParaRPr b="0" lang="en-US" sz="1200" spc="-1" strike="noStrike">
              <a:solidFill>
                <a:srgbClr val="595959"/>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image" Target="../media/image2.jpeg"/><Relationship Id="rId4" Type="http://schemas.openxmlformats.org/officeDocument/2006/relationships/image" Target="../media/image3.wm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wmf"/><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43080" y="222840"/>
            <a:ext cx="204120" cy="325440"/>
          </a:xfrm>
          <a:prstGeom prst="flowChartAlternateProcess">
            <a:avLst/>
          </a:prstGeom>
          <a:solidFill>
            <a:schemeClr val="bg1"/>
          </a:solidFill>
          <a:ln>
            <a:noFill/>
          </a:ln>
        </p:spPr>
        <p:style>
          <a:lnRef idx="0"/>
          <a:fillRef idx="0"/>
          <a:effectRef idx="0"/>
          <a:fontRef idx="minor"/>
        </p:style>
      </p:sp>
      <p:sp>
        <p:nvSpPr>
          <p:cNvPr id="1" name="CustomShape 2"/>
          <p:cNvSpPr/>
          <p:nvPr/>
        </p:nvSpPr>
        <p:spPr>
          <a:xfrm>
            <a:off x="523800" y="212400"/>
            <a:ext cx="204120" cy="325440"/>
          </a:xfrm>
          <a:prstGeom prst="flowChartAlternateProcess">
            <a:avLst/>
          </a:prstGeom>
          <a:solidFill>
            <a:schemeClr val="bg1"/>
          </a:solidFill>
          <a:ln>
            <a:noFill/>
          </a:ln>
        </p:spPr>
        <p:style>
          <a:lnRef idx="0"/>
          <a:fillRef idx="0"/>
          <a:effectRef idx="0"/>
          <a:fontRef idx="minor"/>
        </p:style>
      </p:sp>
      <p:sp>
        <p:nvSpPr>
          <p:cNvPr id="2" name="CustomShape 3"/>
          <p:cNvSpPr/>
          <p:nvPr/>
        </p:nvSpPr>
        <p:spPr>
          <a:xfrm>
            <a:off x="0" y="2149920"/>
            <a:ext cx="184320" cy="307440"/>
          </a:xfrm>
          <a:prstGeom prst="rect">
            <a:avLst/>
          </a:prstGeom>
          <a:noFill/>
          <a:ln>
            <a:noFill/>
          </a:ln>
        </p:spPr>
        <p:style>
          <a:lnRef idx="0"/>
          <a:fillRef idx="0"/>
          <a:effectRef idx="0"/>
          <a:fontRef idx="minor"/>
        </p:style>
      </p:sp>
      <p:pic>
        <p:nvPicPr>
          <p:cNvPr id="3" name="Imagen 5" descr=""/>
          <p:cNvPicPr/>
          <p:nvPr/>
        </p:nvPicPr>
        <p:blipFill>
          <a:blip r:embed="rId2"/>
          <a:srcRect l="0" t="0" r="0" b="34860"/>
          <a:stretch/>
        </p:blipFill>
        <p:spPr>
          <a:xfrm>
            <a:off x="7590960" y="212760"/>
            <a:ext cx="1213920" cy="456480"/>
          </a:xfrm>
          <a:prstGeom prst="rect">
            <a:avLst/>
          </a:prstGeom>
          <a:ln>
            <a:noFill/>
          </a:ln>
        </p:spPr>
      </p:pic>
      <p:pic>
        <p:nvPicPr>
          <p:cNvPr id="4" name="Imagen 4" descr=""/>
          <p:cNvPicPr/>
          <p:nvPr/>
        </p:nvPicPr>
        <p:blipFill>
          <a:blip r:embed="rId3"/>
          <a:stretch/>
        </p:blipFill>
        <p:spPr>
          <a:xfrm>
            <a:off x="0" y="0"/>
            <a:ext cx="9143640" cy="5143320"/>
          </a:xfrm>
          <a:prstGeom prst="rect">
            <a:avLst/>
          </a:prstGeom>
          <a:ln>
            <a:noFill/>
          </a:ln>
        </p:spPr>
      </p:pic>
      <p:sp>
        <p:nvSpPr>
          <p:cNvPr id="5" name="PlaceHolder 4"/>
          <p:cNvSpPr>
            <a:spLocks noGrp="1"/>
          </p:cNvSpPr>
          <p:nvPr>
            <p:ph type="title"/>
          </p:nvPr>
        </p:nvSpPr>
        <p:spPr>
          <a:xfrm>
            <a:off x="542520" y="2879640"/>
            <a:ext cx="4353120" cy="1486080"/>
          </a:xfrm>
          <a:prstGeom prst="rect">
            <a:avLst/>
          </a:prstGeom>
        </p:spPr>
        <p:txBody>
          <a:bodyPr/>
          <a:p>
            <a:pPr>
              <a:lnSpc>
                <a:spcPct val="100000"/>
              </a:lnSpc>
            </a:pPr>
            <a:r>
              <a:rPr b="0" lang="en-US" sz="2400" spc="-1" strike="noStrike">
                <a:solidFill>
                  <a:srgbClr val="606060"/>
                </a:solidFill>
                <a:uFill>
                  <a:solidFill>
                    <a:srgbClr val="ffffff"/>
                  </a:solidFill>
                </a:uFill>
                <a:latin typeface="Arial"/>
                <a:ea typeface="ＭＳ Ｐゴシック"/>
              </a:rPr>
              <a:t>Click to edit Master title style</a:t>
            </a:r>
            <a:endParaRPr b="0" lang="en-US" sz="1400" spc="-1" strike="noStrike">
              <a:solidFill>
                <a:srgbClr val="ffffff"/>
              </a:solidFill>
              <a:uFill>
                <a:solidFill>
                  <a:srgbClr val="ffffff"/>
                </a:solidFill>
              </a:uFill>
              <a:latin typeface="Arial"/>
            </a:endParaRPr>
          </a:p>
        </p:txBody>
      </p:sp>
      <p:pic>
        <p:nvPicPr>
          <p:cNvPr id="6" name="Imagen 5" descr=""/>
          <p:cNvPicPr/>
          <p:nvPr/>
        </p:nvPicPr>
        <p:blipFill>
          <a:blip r:embed="rId4"/>
          <a:srcRect l="0" t="0" r="0" b="28788"/>
          <a:stretch/>
        </p:blipFill>
        <p:spPr>
          <a:xfrm>
            <a:off x="578520" y="421200"/>
            <a:ext cx="3124440" cy="1284480"/>
          </a:xfrm>
          <a:prstGeom prst="rect">
            <a:avLst/>
          </a:prstGeom>
          <a:ln>
            <a:noFill/>
          </a:ln>
        </p:spPr>
      </p:pic>
      <p:sp>
        <p:nvSpPr>
          <p:cNvPr id="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1200" spc="-1" strike="noStrike">
                <a:solidFill>
                  <a:srgbClr val="595959"/>
                </a:solidFill>
                <a:uFill>
                  <a:solidFill>
                    <a:srgbClr val="ffffff"/>
                  </a:solidFill>
                </a:uFill>
                <a:latin typeface="Arial"/>
              </a:rPr>
              <a:t>Pulse para editar el formato de esquema del texto</a:t>
            </a:r>
            <a:endParaRPr b="0" lang="en-US" sz="1200" spc="-1" strike="noStrike">
              <a:solidFill>
                <a:srgbClr val="595959"/>
              </a:solidFill>
              <a:uFill>
                <a:solidFill>
                  <a:srgbClr val="ffffff"/>
                </a:solidFill>
              </a:uFill>
              <a:latin typeface="Arial"/>
            </a:endParaRPr>
          </a:p>
          <a:p>
            <a:pPr lvl="1" marL="864000" indent="-324000">
              <a:buClr>
                <a:srgbClr val="000000"/>
              </a:buClr>
              <a:buSzPct val="75000"/>
              <a:buFont typeface="Symbol" charset="2"/>
              <a:buChar char=""/>
            </a:pPr>
            <a:r>
              <a:rPr b="0" lang="en-US" sz="1200" spc="-1" strike="noStrike">
                <a:solidFill>
                  <a:srgbClr val="595959"/>
                </a:solidFill>
                <a:uFill>
                  <a:solidFill>
                    <a:srgbClr val="ffffff"/>
                  </a:solidFill>
                </a:uFill>
                <a:latin typeface="Arial"/>
              </a:rPr>
              <a:t>Segundo nivel del esquema</a:t>
            </a:r>
            <a:endParaRPr b="0" lang="en-US" sz="1200" spc="-1" strike="noStrike">
              <a:solidFill>
                <a:srgbClr val="595959"/>
              </a:solidFill>
              <a:uFill>
                <a:solidFill>
                  <a:srgbClr val="ffffff"/>
                </a:solidFill>
              </a:uFill>
              <a:latin typeface="Arial"/>
            </a:endParaRPr>
          </a:p>
          <a:p>
            <a:pPr lvl="2" marL="1296000" indent="-288000">
              <a:buClr>
                <a:srgbClr val="000000"/>
              </a:buClr>
              <a:buSzPct val="45000"/>
              <a:buFont typeface="Wingdings" charset="2"/>
              <a:buChar char=""/>
            </a:pPr>
            <a:r>
              <a:rPr b="0" lang="en-US" sz="1200" spc="-1" strike="noStrike">
                <a:solidFill>
                  <a:srgbClr val="595959"/>
                </a:solidFill>
                <a:uFill>
                  <a:solidFill>
                    <a:srgbClr val="ffffff"/>
                  </a:solidFill>
                </a:uFill>
                <a:latin typeface="Arial"/>
              </a:rPr>
              <a:t>Tercer nivel del esquema</a:t>
            </a:r>
            <a:endParaRPr b="0" lang="en-US" sz="1200" spc="-1" strike="noStrike">
              <a:solidFill>
                <a:srgbClr val="595959"/>
              </a:solidFill>
              <a:uFill>
                <a:solidFill>
                  <a:srgbClr val="ffffff"/>
                </a:solidFill>
              </a:uFill>
              <a:latin typeface="Arial"/>
            </a:endParaRPr>
          </a:p>
          <a:p>
            <a:pPr lvl="3" marL="1728000" indent="-216000">
              <a:buClr>
                <a:srgbClr val="000000"/>
              </a:buClr>
              <a:buSzPct val="75000"/>
              <a:buFont typeface="Symbol" charset="2"/>
              <a:buChar char=""/>
            </a:pPr>
            <a:r>
              <a:rPr b="0" lang="en-US" sz="1200" spc="-1" strike="noStrike">
                <a:solidFill>
                  <a:srgbClr val="595959"/>
                </a:solidFill>
                <a:uFill>
                  <a:solidFill>
                    <a:srgbClr val="ffffff"/>
                  </a:solidFill>
                </a:uFill>
                <a:latin typeface="Arial"/>
              </a:rPr>
              <a:t>Cuarto nivel del esquema</a:t>
            </a:r>
            <a:endParaRPr b="0" lang="en-US" sz="1200" spc="-1" strike="noStrike">
              <a:solidFill>
                <a:srgbClr val="595959"/>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595959"/>
                </a:solidFill>
                <a:uFill>
                  <a:solidFill>
                    <a:srgbClr val="ffffff"/>
                  </a:solidFill>
                </a:uFill>
                <a:latin typeface="Arial"/>
              </a:rPr>
              <a:t>Quinto nivel del esquema</a:t>
            </a:r>
            <a:endParaRPr b="0" lang="en-US" sz="2000" spc="-1" strike="noStrike">
              <a:solidFill>
                <a:srgbClr val="595959"/>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595959"/>
                </a:solidFill>
                <a:uFill>
                  <a:solidFill>
                    <a:srgbClr val="ffffff"/>
                  </a:solidFill>
                </a:uFill>
                <a:latin typeface="Arial"/>
              </a:rPr>
              <a:t>Sexto nivel del esquema</a:t>
            </a:r>
            <a:endParaRPr b="0" lang="en-US" sz="2000" spc="-1" strike="noStrike">
              <a:solidFill>
                <a:srgbClr val="595959"/>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595959"/>
                </a:solidFill>
                <a:uFill>
                  <a:solidFill>
                    <a:srgbClr val="ffffff"/>
                  </a:solidFill>
                </a:uFill>
                <a:latin typeface="Arial"/>
              </a:rPr>
              <a:t>Séptimo nivel del esquema</a:t>
            </a:r>
            <a:endParaRPr b="0" lang="en-US" sz="2000" spc="-1" strike="noStrike">
              <a:solidFill>
                <a:srgbClr val="595959"/>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343080" y="222840"/>
            <a:ext cx="204120" cy="325440"/>
          </a:xfrm>
          <a:prstGeom prst="flowChartAlternateProcess">
            <a:avLst/>
          </a:prstGeom>
          <a:solidFill>
            <a:schemeClr val="bg1"/>
          </a:solidFill>
          <a:ln>
            <a:noFill/>
          </a:ln>
        </p:spPr>
        <p:style>
          <a:lnRef idx="0"/>
          <a:fillRef idx="0"/>
          <a:effectRef idx="0"/>
          <a:fontRef idx="minor"/>
        </p:style>
      </p:sp>
      <p:sp>
        <p:nvSpPr>
          <p:cNvPr id="43" name="CustomShape 2"/>
          <p:cNvSpPr/>
          <p:nvPr/>
        </p:nvSpPr>
        <p:spPr>
          <a:xfrm>
            <a:off x="523800" y="212400"/>
            <a:ext cx="204120" cy="325440"/>
          </a:xfrm>
          <a:prstGeom prst="flowChartAlternateProcess">
            <a:avLst/>
          </a:prstGeom>
          <a:solidFill>
            <a:schemeClr val="bg1"/>
          </a:solidFill>
          <a:ln>
            <a:noFill/>
          </a:ln>
        </p:spPr>
        <p:style>
          <a:lnRef idx="0"/>
          <a:fillRef idx="0"/>
          <a:effectRef idx="0"/>
          <a:fontRef idx="minor"/>
        </p:style>
      </p:sp>
      <p:sp>
        <p:nvSpPr>
          <p:cNvPr id="44" name="CustomShape 3"/>
          <p:cNvSpPr/>
          <p:nvPr/>
        </p:nvSpPr>
        <p:spPr>
          <a:xfrm>
            <a:off x="0" y="2149920"/>
            <a:ext cx="184320" cy="307440"/>
          </a:xfrm>
          <a:prstGeom prst="rect">
            <a:avLst/>
          </a:prstGeom>
          <a:noFill/>
          <a:ln>
            <a:noFill/>
          </a:ln>
        </p:spPr>
        <p:style>
          <a:lnRef idx="0"/>
          <a:fillRef idx="0"/>
          <a:effectRef idx="0"/>
          <a:fontRef idx="minor"/>
        </p:style>
      </p:sp>
      <p:pic>
        <p:nvPicPr>
          <p:cNvPr id="45" name="Imagen 5" descr=""/>
          <p:cNvPicPr/>
          <p:nvPr/>
        </p:nvPicPr>
        <p:blipFill>
          <a:blip r:embed="rId2"/>
          <a:srcRect l="0" t="0" r="0" b="34860"/>
          <a:stretch/>
        </p:blipFill>
        <p:spPr>
          <a:xfrm>
            <a:off x="7590960" y="212760"/>
            <a:ext cx="1213920" cy="456480"/>
          </a:xfrm>
          <a:prstGeom prst="rect">
            <a:avLst/>
          </a:prstGeom>
          <a:ln>
            <a:noFill/>
          </a:ln>
        </p:spPr>
      </p:pic>
      <p:sp>
        <p:nvSpPr>
          <p:cNvPr id="46" name="PlaceHolder 4"/>
          <p:cNvSpPr>
            <a:spLocks noGrp="1"/>
          </p:cNvSpPr>
          <p:nvPr>
            <p:ph type="body"/>
          </p:nvPr>
        </p:nvSpPr>
        <p:spPr>
          <a:xfrm>
            <a:off x="466920" y="1568880"/>
            <a:ext cx="8333640" cy="3092760"/>
          </a:xfrm>
          <a:prstGeom prst="rect">
            <a:avLst/>
          </a:prstGeom>
        </p:spPr>
        <p:txBody>
          <a:bodyPr/>
          <a:p>
            <a:pPr marL="432000" indent="-324000">
              <a:buClr>
                <a:srgbClr val="000000"/>
              </a:buClr>
              <a:buSzPct val="45000"/>
              <a:buFont typeface="Wingdings" charset="2"/>
              <a:buChar char=""/>
            </a:pPr>
            <a:r>
              <a:rPr b="0" lang="en-US" sz="1200" spc="-1" strike="noStrike">
                <a:solidFill>
                  <a:srgbClr val="595959"/>
                </a:solidFill>
                <a:uFill>
                  <a:solidFill>
                    <a:srgbClr val="ffffff"/>
                  </a:solidFill>
                </a:uFill>
                <a:latin typeface="Arial"/>
                <a:ea typeface="ＭＳ Ｐゴシック"/>
              </a:rPr>
              <a:t>Pulse para editar el formato de esquema del texto</a:t>
            </a:r>
            <a:endParaRPr b="0" lang="en-US" sz="1200" spc="-1" strike="noStrike">
              <a:solidFill>
                <a:srgbClr val="595959"/>
              </a:solidFill>
              <a:uFill>
                <a:solidFill>
                  <a:srgbClr val="ffffff"/>
                </a:solidFill>
              </a:uFill>
              <a:latin typeface="Arial"/>
            </a:endParaRPr>
          </a:p>
          <a:p>
            <a:pPr lvl="1" marL="864000" indent="-324000">
              <a:buClr>
                <a:srgbClr val="000000"/>
              </a:buClr>
              <a:buSzPct val="75000"/>
              <a:buFont typeface="Symbol" charset="2"/>
              <a:buChar char=""/>
            </a:pPr>
            <a:r>
              <a:rPr b="0" lang="en-US" sz="1200" spc="-1" strike="noStrike">
                <a:solidFill>
                  <a:srgbClr val="595959"/>
                </a:solidFill>
                <a:uFill>
                  <a:solidFill>
                    <a:srgbClr val="ffffff"/>
                  </a:solidFill>
                </a:uFill>
                <a:latin typeface="Arial"/>
                <a:ea typeface="ＭＳ Ｐゴシック"/>
              </a:rPr>
              <a:t>Segundo nivel del esquema</a:t>
            </a:r>
            <a:endParaRPr b="0" lang="en-US" sz="1200" spc="-1" strike="noStrike">
              <a:solidFill>
                <a:srgbClr val="595959"/>
              </a:solidFill>
              <a:uFill>
                <a:solidFill>
                  <a:srgbClr val="ffffff"/>
                </a:solidFill>
              </a:uFill>
              <a:latin typeface="Arial"/>
            </a:endParaRPr>
          </a:p>
          <a:p>
            <a:pPr lvl="2" marL="1296000" indent="-288000">
              <a:buClr>
                <a:srgbClr val="000000"/>
              </a:buClr>
              <a:buSzPct val="45000"/>
              <a:buFont typeface="Wingdings" charset="2"/>
              <a:buChar char=""/>
            </a:pPr>
            <a:r>
              <a:rPr b="0" lang="en-US" sz="1200" spc="-1" strike="noStrike">
                <a:solidFill>
                  <a:srgbClr val="595959"/>
                </a:solidFill>
                <a:uFill>
                  <a:solidFill>
                    <a:srgbClr val="ffffff"/>
                  </a:solidFill>
                </a:uFill>
                <a:latin typeface="Arial"/>
                <a:ea typeface="ＭＳ Ｐゴシック"/>
              </a:rPr>
              <a:t>Tercer nivel del esquema</a:t>
            </a:r>
            <a:endParaRPr b="0" lang="en-US" sz="1200" spc="-1" strike="noStrike">
              <a:solidFill>
                <a:srgbClr val="595959"/>
              </a:solidFill>
              <a:uFill>
                <a:solidFill>
                  <a:srgbClr val="ffffff"/>
                </a:solidFill>
              </a:uFill>
              <a:latin typeface="Arial"/>
            </a:endParaRPr>
          </a:p>
          <a:p>
            <a:pPr lvl="3" marL="1728000" indent="-216000">
              <a:buClr>
                <a:srgbClr val="000000"/>
              </a:buClr>
              <a:buSzPct val="75000"/>
              <a:buFont typeface="Symbol" charset="2"/>
              <a:buChar char=""/>
            </a:pPr>
            <a:r>
              <a:rPr b="0" lang="en-US" sz="1200" spc="-1" strike="noStrike">
                <a:solidFill>
                  <a:srgbClr val="595959"/>
                </a:solidFill>
                <a:uFill>
                  <a:solidFill>
                    <a:srgbClr val="ffffff"/>
                  </a:solidFill>
                </a:uFill>
                <a:latin typeface="Arial"/>
                <a:ea typeface="ＭＳ Ｐゴシック"/>
              </a:rPr>
              <a:t>Cuarto nivel del esquema</a:t>
            </a:r>
            <a:endParaRPr b="0" lang="en-US" sz="1200" spc="-1" strike="noStrike">
              <a:solidFill>
                <a:srgbClr val="595959"/>
              </a:solidFill>
              <a:uFill>
                <a:solidFill>
                  <a:srgbClr val="ffffff"/>
                </a:solidFill>
              </a:uFill>
              <a:latin typeface="Arial"/>
            </a:endParaRPr>
          </a:p>
          <a:p>
            <a:pPr lvl="4" marL="2160000" indent="-216000">
              <a:buClr>
                <a:srgbClr val="000000"/>
              </a:buClr>
              <a:buSzPct val="45000"/>
              <a:buFont typeface="Wingdings" charset="2"/>
              <a:buChar char=""/>
            </a:pPr>
            <a:r>
              <a:rPr b="0" lang="en-US" sz="1200" spc="-1" strike="noStrike">
                <a:solidFill>
                  <a:srgbClr val="595959"/>
                </a:solidFill>
                <a:uFill>
                  <a:solidFill>
                    <a:srgbClr val="ffffff"/>
                  </a:solidFill>
                </a:uFill>
                <a:latin typeface="Arial"/>
                <a:ea typeface="ＭＳ Ｐゴシック"/>
              </a:rPr>
              <a:t>Quinto nivel del esquema</a:t>
            </a:r>
            <a:endParaRPr b="0" lang="en-US" sz="1200" spc="-1" strike="noStrike">
              <a:solidFill>
                <a:srgbClr val="595959"/>
              </a:solidFill>
              <a:uFill>
                <a:solidFill>
                  <a:srgbClr val="ffffff"/>
                </a:solidFill>
              </a:uFill>
              <a:latin typeface="Arial"/>
            </a:endParaRPr>
          </a:p>
          <a:p>
            <a:pPr lvl="5" marL="2592000" indent="-216000">
              <a:buClr>
                <a:srgbClr val="000000"/>
              </a:buClr>
              <a:buSzPct val="45000"/>
              <a:buFont typeface="Wingdings" charset="2"/>
              <a:buChar char=""/>
            </a:pPr>
            <a:r>
              <a:rPr b="0" lang="en-US" sz="1200" spc="-1" strike="noStrike">
                <a:solidFill>
                  <a:srgbClr val="595959"/>
                </a:solidFill>
                <a:uFill>
                  <a:solidFill>
                    <a:srgbClr val="ffffff"/>
                  </a:solidFill>
                </a:uFill>
                <a:latin typeface="Arial"/>
                <a:ea typeface="ＭＳ Ｐゴシック"/>
              </a:rPr>
              <a:t>Sexto nivel del esquema</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Séptimo nivel del esquemaClick to edit Master text styles</a:t>
            </a:r>
            <a:endParaRPr b="0" lang="en-US" sz="1200" spc="-1" strike="noStrike">
              <a:solidFill>
                <a:srgbClr val="595959"/>
              </a:solidFill>
              <a:uFill>
                <a:solidFill>
                  <a:srgbClr val="ffffff"/>
                </a:solidFill>
              </a:uFill>
              <a:latin typeface="Arial"/>
            </a:endParaRPr>
          </a:p>
        </p:txBody>
      </p:sp>
      <p:sp>
        <p:nvSpPr>
          <p:cNvPr id="47" name="PlaceHolder 5"/>
          <p:cNvSpPr>
            <a:spLocks noGrp="1"/>
          </p:cNvSpPr>
          <p:nvPr>
            <p:ph type="title"/>
          </p:nvPr>
        </p:nvSpPr>
        <p:spPr>
          <a:xfrm>
            <a:off x="466920" y="974160"/>
            <a:ext cx="8333640" cy="475560"/>
          </a:xfrm>
          <a:prstGeom prst="rect">
            <a:avLst/>
          </a:prstGeom>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Title</a:t>
            </a:r>
            <a:endParaRPr b="0" lang="en-US" sz="1400" spc="-1" strike="noStrike">
              <a:solidFill>
                <a:srgbClr val="ffffff"/>
              </a:solidFill>
              <a:uFill>
                <a:solidFill>
                  <a:srgbClr val="ffffff"/>
                </a:solidFill>
              </a:uFill>
              <a:latin typeface="Arial"/>
            </a:endParaRPr>
          </a:p>
        </p:txBody>
      </p:sp>
      <p:sp>
        <p:nvSpPr>
          <p:cNvPr id="48" name="PlaceHolder 6"/>
          <p:cNvSpPr>
            <a:spLocks noGrp="1"/>
          </p:cNvSpPr>
          <p:nvPr>
            <p:ph type="sldNum"/>
          </p:nvPr>
        </p:nvSpPr>
        <p:spPr>
          <a:xfrm>
            <a:off x="490680" y="4859280"/>
            <a:ext cx="874440" cy="273600"/>
          </a:xfrm>
          <a:prstGeom prst="rect">
            <a:avLst/>
          </a:prstGeom>
        </p:spPr>
        <p:txBody>
          <a:bodyPr anchor="ctr"/>
          <a:p>
            <a:pPr>
              <a:lnSpc>
                <a:spcPct val="100000"/>
              </a:lnSpc>
            </a:pPr>
            <a:fld id="{FC58D0EE-ED39-4CDD-91F6-AF44A9243621}"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
        <p:nvSpPr>
          <p:cNvPr id="49" name="PlaceHolder 7"/>
          <p:cNvSpPr>
            <a:spLocks noGrp="1"/>
          </p:cNvSpPr>
          <p:nvPr>
            <p:ph type="dt"/>
          </p:nvPr>
        </p:nvSpPr>
        <p:spPr>
          <a:xfrm>
            <a:off x="7577280" y="4859280"/>
            <a:ext cx="1223640" cy="273600"/>
          </a:xfrm>
          <a:prstGeom prst="rect">
            <a:avLst/>
          </a:prstGeom>
        </p:spPr>
        <p:txBody>
          <a:bodyPr anchor="ctr"/>
          <a:p>
            <a:pPr algn="r">
              <a:lnSpc>
                <a:spcPct val="100000"/>
              </a:lnSpc>
            </a:pPr>
            <a:fld id="{8F0E9927-18E7-4A19-B4B4-B51274E24EC9}"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542520" y="2879640"/>
            <a:ext cx="6898680" cy="1486080"/>
          </a:xfrm>
          <a:prstGeom prst="rect">
            <a:avLst/>
          </a:prstGeom>
          <a:noFill/>
          <a:ln>
            <a:noFill/>
          </a:ln>
        </p:spPr>
        <p:txBody>
          <a:bodyPr/>
          <a:p>
            <a:pPr>
              <a:lnSpc>
                <a:spcPct val="100000"/>
              </a:lnSpc>
            </a:pPr>
            <a:r>
              <a:rPr b="1" lang="en-US" sz="2400" spc="-1" strike="noStrike">
                <a:solidFill>
                  <a:srgbClr val="606060"/>
                </a:solidFill>
                <a:uFill>
                  <a:solidFill>
                    <a:srgbClr val="ffffff"/>
                  </a:solidFill>
                </a:uFill>
                <a:latin typeface="Arial"/>
                <a:ea typeface="ＭＳ Ｐゴシック"/>
              </a:rPr>
              <a:t>EULAR Points to Consider for the Assessment of Competences in Rheumatology Specialty Training</a:t>
            </a:r>
            <a:endParaRPr b="0" lang="en-US" sz="1400" spc="-1" strike="noStrike">
              <a:solidFill>
                <a:srgbClr val="ffffff"/>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5. Different methods of assessments should be carried out throughout training, as no single method of assessment can provide a complete overview of trainee competences.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No single method of assessment can properly evaluate all competences.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For example, written exams are unable to assess how a trainee works within a multidisciplinary team or whether they can perform a joint aspiration.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On the other hand, different assessment methods can be used to assess a single competence, providing complementary information.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For instance, the ability to aspirate a joint can be assessed with a mannequin (simulation) or on a real person with an RMD (workplace-based via Direct Observation of Procedural Skills (DOPS), for example).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When implementing a training program and an assessment strategy, thought must be given as to how each competence is assessed.</a:t>
            </a:r>
            <a:endParaRPr b="0" lang="en-US" sz="1200" spc="-1" strike="noStrike">
              <a:solidFill>
                <a:srgbClr val="595959"/>
              </a:solidFill>
              <a:uFill>
                <a:solidFill>
                  <a:srgbClr val="ffffff"/>
                </a:solidFill>
              </a:uFill>
              <a:latin typeface="Arial"/>
            </a:endParaRPr>
          </a:p>
        </p:txBody>
      </p:sp>
      <p:sp>
        <p:nvSpPr>
          <p:cNvPr id="131"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(5)</a:t>
            </a:r>
            <a:endParaRPr b="0" lang="en-US" sz="1400" spc="-1" strike="noStrike">
              <a:solidFill>
                <a:srgbClr val="ffffff"/>
              </a:solidFill>
              <a:uFill>
                <a:solidFill>
                  <a:srgbClr val="ffffff"/>
                </a:solidFill>
              </a:uFill>
              <a:latin typeface="Arial"/>
            </a:endParaRPr>
          </a:p>
        </p:txBody>
      </p:sp>
      <p:sp>
        <p:nvSpPr>
          <p:cNvPr id="132" name="TextShape 3"/>
          <p:cNvSpPr txBox="1"/>
          <p:nvPr/>
        </p:nvSpPr>
        <p:spPr>
          <a:xfrm>
            <a:off x="7577280" y="4859280"/>
            <a:ext cx="1223640" cy="273600"/>
          </a:xfrm>
          <a:prstGeom prst="rect">
            <a:avLst/>
          </a:prstGeom>
          <a:noFill/>
          <a:ln>
            <a:noFill/>
          </a:ln>
        </p:spPr>
        <p:txBody>
          <a:bodyPr anchor="ctr"/>
          <a:p>
            <a:pPr algn="r">
              <a:lnSpc>
                <a:spcPct val="100000"/>
              </a:lnSpc>
            </a:pPr>
            <a:fld id="{F09115FF-7EB0-43CD-9A8A-5AF84E411B70}"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33" name="TextShape 4"/>
          <p:cNvSpPr txBox="1"/>
          <p:nvPr/>
        </p:nvSpPr>
        <p:spPr>
          <a:xfrm>
            <a:off x="490680" y="4859280"/>
            <a:ext cx="874440" cy="273600"/>
          </a:xfrm>
          <a:prstGeom prst="rect">
            <a:avLst/>
          </a:prstGeom>
          <a:noFill/>
          <a:ln>
            <a:noFill/>
          </a:ln>
        </p:spPr>
        <p:txBody>
          <a:bodyPr anchor="ctr"/>
          <a:p>
            <a:pPr>
              <a:lnSpc>
                <a:spcPct val="100000"/>
              </a:lnSpc>
            </a:pPr>
            <a:fld id="{5B3313E5-5FA1-493A-B3DC-453D7D5FFA79}"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6. Multiple-choice case-based questions should be the preferred form of knowledge assessment.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When assessing knowledge, we are not assessing overall competence, but one of the core pillars that supports it.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Emphasis was placed on the fact that multiple choice questions (MCQ) should be based on a clinical scenario (case-based), allowing the assessment of complex clinical reasoning rather than the mere memorization of specific facts.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Oral examinations, commonly known as </a:t>
            </a:r>
            <a:r>
              <a:rPr b="0" i="1" lang="en-US" sz="1200" spc="-1" strike="noStrike">
                <a:solidFill>
                  <a:srgbClr val="595959"/>
                </a:solidFill>
                <a:uFill>
                  <a:solidFill>
                    <a:srgbClr val="ffffff"/>
                  </a:solidFill>
                </a:uFill>
                <a:latin typeface="Arial"/>
                <a:ea typeface="Arial"/>
              </a:rPr>
              <a:t>vivas</a:t>
            </a:r>
            <a:r>
              <a:rPr b="0" lang="en-US" sz="1200" spc="-1" strike="noStrike">
                <a:solidFill>
                  <a:srgbClr val="595959"/>
                </a:solidFill>
                <a:uFill>
                  <a:solidFill>
                    <a:srgbClr val="ffffff"/>
                  </a:solidFill>
                </a:uFill>
                <a:latin typeface="Arial"/>
                <a:ea typeface="Arial"/>
              </a:rPr>
              <a:t>, are not recommended as the inclusion of few examiners, the sampling of limited content, and the use of a global judgment results in poor reliability. </a:t>
            </a:r>
            <a:endParaRPr b="0" lang="en-US" sz="1200" spc="-1" strike="noStrike">
              <a:solidFill>
                <a:srgbClr val="595959"/>
              </a:solidFill>
              <a:uFill>
                <a:solidFill>
                  <a:srgbClr val="ffffff"/>
                </a:solidFill>
              </a:uFill>
              <a:latin typeface="Arial"/>
            </a:endParaRPr>
          </a:p>
        </p:txBody>
      </p:sp>
      <p:sp>
        <p:nvSpPr>
          <p:cNvPr id="135"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(6)</a:t>
            </a:r>
            <a:endParaRPr b="0" lang="en-US" sz="1400" spc="-1" strike="noStrike">
              <a:solidFill>
                <a:srgbClr val="ffffff"/>
              </a:solidFill>
              <a:uFill>
                <a:solidFill>
                  <a:srgbClr val="ffffff"/>
                </a:solidFill>
              </a:uFill>
              <a:latin typeface="Arial"/>
            </a:endParaRPr>
          </a:p>
        </p:txBody>
      </p:sp>
      <p:sp>
        <p:nvSpPr>
          <p:cNvPr id="136" name="TextShape 3"/>
          <p:cNvSpPr txBox="1"/>
          <p:nvPr/>
        </p:nvSpPr>
        <p:spPr>
          <a:xfrm>
            <a:off x="7577280" y="4859280"/>
            <a:ext cx="1223640" cy="273600"/>
          </a:xfrm>
          <a:prstGeom prst="rect">
            <a:avLst/>
          </a:prstGeom>
          <a:noFill/>
          <a:ln>
            <a:noFill/>
          </a:ln>
        </p:spPr>
        <p:txBody>
          <a:bodyPr anchor="ctr"/>
          <a:p>
            <a:pPr algn="r">
              <a:lnSpc>
                <a:spcPct val="100000"/>
              </a:lnSpc>
            </a:pPr>
            <a:fld id="{1B6684E2-6012-4F38-B4DB-F5829A11199E}"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37" name="TextShape 4"/>
          <p:cNvSpPr txBox="1"/>
          <p:nvPr/>
        </p:nvSpPr>
        <p:spPr>
          <a:xfrm>
            <a:off x="490680" y="4859280"/>
            <a:ext cx="874440" cy="273600"/>
          </a:xfrm>
          <a:prstGeom prst="rect">
            <a:avLst/>
          </a:prstGeom>
          <a:noFill/>
          <a:ln>
            <a:noFill/>
          </a:ln>
        </p:spPr>
        <p:txBody>
          <a:bodyPr anchor="ctr"/>
          <a:p>
            <a:pPr>
              <a:lnSpc>
                <a:spcPct val="100000"/>
              </a:lnSpc>
            </a:pPr>
            <a:fld id="{B2ED612F-B63C-4DD4-809C-59280315F87A}"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376200" y="1386360"/>
            <a:ext cx="85100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7. Clinical skills should be assessed in the workplace (direct observation of procedural skills -DOPS - or the mini-clinical examination exercise - mini-CEX) and/or in a simulated context (observational structured clinical examination - OSCEs).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Clinical skills and competences can be assessed in a simulated environment or directly in the workplace.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In simulated environments, the recommended assessment tool is the OSCE.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An OSCE consists of multiple, time-limited stations where trainees perform specific tasks, under structured assessment. At each station, trainees are marked against standardised scoring checklists by trained assessors. In this manner, an OSCE can assess many competences.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In workplace assessments, a trainer observes the trainee interacting with a patient around a clinical task (mini-CEX) or a procedure (DOPS).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The trainer uses a structured form to assess and provide feedback to the trainee.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Mini-CEX can be used to assess competences such as taking a focused history or performing a physical exam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DOPS can be used to assess procedures such as joint aspiration, crystal identification or joint ultrasonography.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It is expected that trainees are assessed several times throughout the year, with different trainers and in different clinical situations or with different focuses, so that different competencies are assessed</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The EULAR Portfolio taskforce is developing forms for both the mini-CEX and the DOPS.</a:t>
            </a:r>
            <a:endParaRPr b="0" lang="en-US" sz="1200" spc="-1" strike="noStrike">
              <a:solidFill>
                <a:srgbClr val="595959"/>
              </a:solidFill>
              <a:uFill>
                <a:solidFill>
                  <a:srgbClr val="ffffff"/>
                </a:solidFill>
              </a:uFill>
              <a:latin typeface="Arial"/>
            </a:endParaRPr>
          </a:p>
        </p:txBody>
      </p:sp>
      <p:sp>
        <p:nvSpPr>
          <p:cNvPr id="139"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(7)</a:t>
            </a:r>
            <a:endParaRPr b="0" lang="en-US" sz="1400" spc="-1" strike="noStrike">
              <a:solidFill>
                <a:srgbClr val="ffffff"/>
              </a:solidFill>
              <a:uFill>
                <a:solidFill>
                  <a:srgbClr val="ffffff"/>
                </a:solidFill>
              </a:uFill>
              <a:latin typeface="Arial"/>
            </a:endParaRPr>
          </a:p>
        </p:txBody>
      </p:sp>
      <p:sp>
        <p:nvSpPr>
          <p:cNvPr id="140" name="TextShape 3"/>
          <p:cNvSpPr txBox="1"/>
          <p:nvPr/>
        </p:nvSpPr>
        <p:spPr>
          <a:xfrm>
            <a:off x="7577280" y="4859280"/>
            <a:ext cx="1223640" cy="273600"/>
          </a:xfrm>
          <a:prstGeom prst="rect">
            <a:avLst/>
          </a:prstGeom>
          <a:noFill/>
          <a:ln>
            <a:noFill/>
          </a:ln>
        </p:spPr>
        <p:txBody>
          <a:bodyPr anchor="ctr"/>
          <a:p>
            <a:pPr algn="r">
              <a:lnSpc>
                <a:spcPct val="100000"/>
              </a:lnSpc>
            </a:pPr>
            <a:fld id="{665E8A96-66B8-43FB-B363-84FE9A4893E5}"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41" name="TextShape 4"/>
          <p:cNvSpPr txBox="1"/>
          <p:nvPr/>
        </p:nvSpPr>
        <p:spPr>
          <a:xfrm>
            <a:off x="490680" y="4859280"/>
            <a:ext cx="874440" cy="273600"/>
          </a:xfrm>
          <a:prstGeom prst="rect">
            <a:avLst/>
          </a:prstGeom>
          <a:noFill/>
          <a:ln>
            <a:noFill/>
          </a:ln>
        </p:spPr>
        <p:txBody>
          <a:bodyPr anchor="ctr"/>
          <a:p>
            <a:pPr>
              <a:lnSpc>
                <a:spcPct val="100000"/>
              </a:lnSpc>
            </a:pPr>
            <a:fld id="{34B2269B-CF31-4054-97F4-1C7654752090}"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466920" y="128304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8. Competences related to professionalism should be formally assessed using multi-source feedback (MSF)/360 degrees method.</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Professionalism is key to a good clinical practice and should be part of training and assessment. It is beyond the scope of these PtC to establish which aspects of professionalism should be assessed; these could include areas such as ethical practice, effective interaction with patients and relatives, working effectively with other health professionals, health authorities and other stakeholders, reliability, and commitment to continuous improvement.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assessment of professionalism is hampered by varying definitions and the difficulty in transforming the elements of professionalism into aspects that can be taught and measured.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MSF allows the systematic and anonymous collection of data on a trainee’s performance from a variety of co-workers.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Typically, 10-20 assessors comment on a specified range of that person’s functioning.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Assessors may include trainer, physicians, trainees, nurses, medical students, health professionals, patients and administrative personnel.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MSF is especially useful in assessing actual behaviours in the workplace which are difficult to measure, or which can be concealed under formal assessment conditions.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results from the MSF should be discussed with the trainee in order to promote reflection. </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p:txBody>
      </p:sp>
      <p:sp>
        <p:nvSpPr>
          <p:cNvPr id="143"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(8)</a:t>
            </a:r>
            <a:endParaRPr b="0" lang="en-US" sz="1400" spc="-1" strike="noStrike">
              <a:solidFill>
                <a:srgbClr val="ffffff"/>
              </a:solidFill>
              <a:uFill>
                <a:solidFill>
                  <a:srgbClr val="ffffff"/>
                </a:solidFill>
              </a:uFill>
              <a:latin typeface="Arial"/>
            </a:endParaRPr>
          </a:p>
        </p:txBody>
      </p:sp>
      <p:sp>
        <p:nvSpPr>
          <p:cNvPr id="144" name="TextShape 3"/>
          <p:cNvSpPr txBox="1"/>
          <p:nvPr/>
        </p:nvSpPr>
        <p:spPr>
          <a:xfrm>
            <a:off x="7577280" y="4859280"/>
            <a:ext cx="1223640" cy="273600"/>
          </a:xfrm>
          <a:prstGeom prst="rect">
            <a:avLst/>
          </a:prstGeom>
          <a:noFill/>
          <a:ln>
            <a:noFill/>
          </a:ln>
        </p:spPr>
        <p:txBody>
          <a:bodyPr anchor="ctr"/>
          <a:p>
            <a:pPr algn="r">
              <a:lnSpc>
                <a:spcPct val="100000"/>
              </a:lnSpc>
            </a:pPr>
            <a:fld id="{346D8219-AF2A-4569-9B5C-668BCF842A02}"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45" name="TextShape 4"/>
          <p:cNvSpPr txBox="1"/>
          <p:nvPr/>
        </p:nvSpPr>
        <p:spPr>
          <a:xfrm>
            <a:off x="490680" y="4859280"/>
            <a:ext cx="874440" cy="273600"/>
          </a:xfrm>
          <a:prstGeom prst="rect">
            <a:avLst/>
          </a:prstGeom>
          <a:noFill/>
          <a:ln>
            <a:noFill/>
          </a:ln>
        </p:spPr>
        <p:txBody>
          <a:bodyPr anchor="ctr"/>
          <a:p>
            <a:pPr>
              <a:lnSpc>
                <a:spcPct val="100000"/>
              </a:lnSpc>
            </a:pPr>
            <a:fld id="{3DFFD30D-DEAF-429C-9954-EB6D58DEA9C3}"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9. The training program should incorporate a pre-defined process to identify and support trainees at risk of failure.</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identification of trainees who are at risk of failure within training programs is a challenge.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Some trainers feel unprepared and/or unwilling to report a trainee’s underperformance.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Assessor development programs, a strong assessment system with clear standards to be achieved at different training levels, and a support system that offers guidance to the failing trainee are deemed essential.</a:t>
            </a:r>
            <a:endParaRPr b="0" lang="en-US" sz="1200" spc="-1" strike="noStrike">
              <a:solidFill>
                <a:srgbClr val="595959"/>
              </a:solidFill>
              <a:uFill>
                <a:solidFill>
                  <a:srgbClr val="ffffff"/>
                </a:solidFill>
              </a:uFill>
              <a:latin typeface="Arial"/>
            </a:endParaRPr>
          </a:p>
        </p:txBody>
      </p:sp>
      <p:sp>
        <p:nvSpPr>
          <p:cNvPr id="147"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(9)</a:t>
            </a:r>
            <a:endParaRPr b="0" lang="en-US" sz="1400" spc="-1" strike="noStrike">
              <a:solidFill>
                <a:srgbClr val="ffffff"/>
              </a:solidFill>
              <a:uFill>
                <a:solidFill>
                  <a:srgbClr val="ffffff"/>
                </a:solidFill>
              </a:uFill>
              <a:latin typeface="Arial"/>
            </a:endParaRPr>
          </a:p>
        </p:txBody>
      </p:sp>
      <p:sp>
        <p:nvSpPr>
          <p:cNvPr id="148" name="TextShape 3"/>
          <p:cNvSpPr txBox="1"/>
          <p:nvPr/>
        </p:nvSpPr>
        <p:spPr>
          <a:xfrm>
            <a:off x="7577280" y="4859280"/>
            <a:ext cx="1223640" cy="273600"/>
          </a:xfrm>
          <a:prstGeom prst="rect">
            <a:avLst/>
          </a:prstGeom>
          <a:noFill/>
          <a:ln>
            <a:noFill/>
          </a:ln>
        </p:spPr>
        <p:txBody>
          <a:bodyPr anchor="ctr"/>
          <a:p>
            <a:pPr algn="r">
              <a:lnSpc>
                <a:spcPct val="100000"/>
              </a:lnSpc>
            </a:pPr>
            <a:fld id="{0BE5156C-4D4E-4FF0-8A3F-872A45829639}"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49" name="TextShape 4"/>
          <p:cNvSpPr txBox="1"/>
          <p:nvPr/>
        </p:nvSpPr>
        <p:spPr>
          <a:xfrm>
            <a:off x="490680" y="4859280"/>
            <a:ext cx="874440" cy="273600"/>
          </a:xfrm>
          <a:prstGeom prst="rect">
            <a:avLst/>
          </a:prstGeom>
          <a:noFill/>
          <a:ln>
            <a:noFill/>
          </a:ln>
        </p:spPr>
        <p:txBody>
          <a:bodyPr anchor="ctr"/>
          <a:p>
            <a:pPr>
              <a:lnSpc>
                <a:spcPct val="100000"/>
              </a:lnSpc>
            </a:pPr>
            <a:fld id="{A3FD436F-9C69-43D6-859F-42BCC73E8D14}"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10. Trainers should receive regular training in assessment methods and strategies, particularly in providing constructive feedback.</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Accepted training and assessment methods evolve with time as new evidence accrues.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existence, depth and scope of development programs in assessment methods varies widely amongst countries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Continuous professional development in assessment methods and strategies should be encouraged by relevant stakeholders.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Of special importance is training in providing constructive feedback a far more complex competence than it may seem. </a:t>
            </a:r>
            <a:endParaRPr b="0" lang="en-US" sz="1200" spc="-1" strike="noStrike">
              <a:solidFill>
                <a:srgbClr val="595959"/>
              </a:solidFill>
              <a:uFill>
                <a:solidFill>
                  <a:srgbClr val="ffffff"/>
                </a:solidFill>
              </a:uFill>
              <a:latin typeface="Arial"/>
            </a:endParaRPr>
          </a:p>
        </p:txBody>
      </p:sp>
      <p:sp>
        <p:nvSpPr>
          <p:cNvPr id="151"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(10)</a:t>
            </a:r>
            <a:endParaRPr b="0" lang="en-US" sz="1400" spc="-1" strike="noStrike">
              <a:solidFill>
                <a:srgbClr val="ffffff"/>
              </a:solidFill>
              <a:uFill>
                <a:solidFill>
                  <a:srgbClr val="ffffff"/>
                </a:solidFill>
              </a:uFill>
              <a:latin typeface="Arial"/>
            </a:endParaRPr>
          </a:p>
        </p:txBody>
      </p:sp>
      <p:sp>
        <p:nvSpPr>
          <p:cNvPr id="152" name="TextShape 3"/>
          <p:cNvSpPr txBox="1"/>
          <p:nvPr/>
        </p:nvSpPr>
        <p:spPr>
          <a:xfrm>
            <a:off x="7577280" y="4859280"/>
            <a:ext cx="1223640" cy="273600"/>
          </a:xfrm>
          <a:prstGeom prst="rect">
            <a:avLst/>
          </a:prstGeom>
          <a:noFill/>
          <a:ln>
            <a:noFill/>
          </a:ln>
        </p:spPr>
        <p:txBody>
          <a:bodyPr anchor="ctr"/>
          <a:p>
            <a:pPr algn="r">
              <a:lnSpc>
                <a:spcPct val="100000"/>
              </a:lnSpc>
            </a:pPr>
            <a:fld id="{1976BC19-8822-4688-92AA-3743D37B2793}"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53" name="TextShape 4"/>
          <p:cNvSpPr txBox="1"/>
          <p:nvPr/>
        </p:nvSpPr>
        <p:spPr>
          <a:xfrm>
            <a:off x="490680" y="4859280"/>
            <a:ext cx="874440" cy="273600"/>
          </a:xfrm>
          <a:prstGeom prst="rect">
            <a:avLst/>
          </a:prstGeom>
          <a:noFill/>
          <a:ln>
            <a:noFill/>
          </a:ln>
        </p:spPr>
        <p:txBody>
          <a:bodyPr anchor="ctr"/>
          <a:p>
            <a:pPr>
              <a:lnSpc>
                <a:spcPct val="100000"/>
              </a:lnSpc>
            </a:pPr>
            <a:fld id="{C3227F5E-FCD9-4F36-B231-98CFE6605633}"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66920" y="1928880"/>
            <a:ext cx="8333640" cy="2732760"/>
          </a:xfrm>
          <a:prstGeom prst="rect">
            <a:avLst/>
          </a:prstGeom>
          <a:noFill/>
          <a:ln>
            <a:noFill/>
          </a:ln>
        </p:spPr>
        <p:txBody>
          <a:bodyPr/>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All recommendations are Level of Evidence 5 (Strength of Statement D). </a:t>
            </a:r>
            <a:endParaRPr b="0" lang="en-US" sz="1200" spc="-1" strike="noStrike">
              <a:solidFill>
                <a:srgbClr val="595959"/>
              </a:solidFill>
              <a:uFill>
                <a:solidFill>
                  <a:srgbClr val="ffffff"/>
                </a:solidFill>
              </a:uFill>
              <a:latin typeface="Arial"/>
            </a:endParaRPr>
          </a:p>
        </p:txBody>
      </p:sp>
      <p:sp>
        <p:nvSpPr>
          <p:cNvPr id="155" name="TextShape 2"/>
          <p:cNvSpPr txBox="1"/>
          <p:nvPr/>
        </p:nvSpPr>
        <p:spPr>
          <a:xfrm>
            <a:off x="466920" y="756360"/>
            <a:ext cx="8333640" cy="475560"/>
          </a:xfrm>
          <a:prstGeom prst="rect">
            <a:avLst/>
          </a:prstGeom>
          <a:noFill/>
          <a:ln>
            <a:noFill/>
          </a:ln>
        </p:spPr>
        <p:txBody>
          <a:bodyPr lIns="36000" rIns="90000" tIns="45000" bIns="45000"/>
          <a:p>
            <a:pPr>
              <a:lnSpc>
                <a:spcPct val="100000"/>
              </a:lnSpc>
            </a:pPr>
            <a:r>
              <a:rPr b="0" lang="en-US" sz="2800" spc="-1" strike="noStrike">
                <a:solidFill>
                  <a:srgbClr val="0057b8"/>
                </a:solidFill>
                <a:uFill>
                  <a:solidFill>
                    <a:srgbClr val="ffffff"/>
                  </a:solidFill>
                </a:uFill>
                <a:latin typeface="Arial"/>
                <a:ea typeface="ＭＳ Ｐゴシック"/>
              </a:rPr>
              <a:t>Summary Table Oxford Level of Evidence</a:t>
            </a:r>
            <a:endParaRPr b="0" lang="en-US" sz="1400" spc="-1" strike="noStrike">
              <a:solidFill>
                <a:srgbClr val="ffffff"/>
              </a:solidFill>
              <a:uFill>
                <a:solidFill>
                  <a:srgbClr val="ffffff"/>
                </a:solidFill>
              </a:uFill>
              <a:latin typeface="Arial"/>
            </a:endParaRPr>
          </a:p>
        </p:txBody>
      </p:sp>
      <p:sp>
        <p:nvSpPr>
          <p:cNvPr id="156" name="TextShape 3"/>
          <p:cNvSpPr txBox="1"/>
          <p:nvPr/>
        </p:nvSpPr>
        <p:spPr>
          <a:xfrm>
            <a:off x="7577280" y="4859280"/>
            <a:ext cx="1223640" cy="273600"/>
          </a:xfrm>
          <a:prstGeom prst="rect">
            <a:avLst/>
          </a:prstGeom>
          <a:noFill/>
          <a:ln>
            <a:noFill/>
          </a:ln>
        </p:spPr>
        <p:txBody>
          <a:bodyPr anchor="ctr"/>
          <a:p>
            <a:pPr algn="r">
              <a:lnSpc>
                <a:spcPct val="100000"/>
              </a:lnSpc>
            </a:pPr>
            <a:fld id="{75C20D7A-52E5-46B1-8ACB-3DCD9E358073}"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57" name="TextShape 4"/>
          <p:cNvSpPr txBox="1"/>
          <p:nvPr/>
        </p:nvSpPr>
        <p:spPr>
          <a:xfrm>
            <a:off x="490680" y="4859280"/>
            <a:ext cx="874440" cy="273600"/>
          </a:xfrm>
          <a:prstGeom prst="rect">
            <a:avLst/>
          </a:prstGeom>
          <a:noFill/>
          <a:ln>
            <a:noFill/>
          </a:ln>
        </p:spPr>
        <p:txBody>
          <a:bodyPr anchor="ctr"/>
          <a:p>
            <a:pPr>
              <a:lnSpc>
                <a:spcPct val="100000"/>
              </a:lnSpc>
            </a:pPr>
            <a:fld id="{EC87BB75-7E3C-4F6E-9FF8-745437E67C82}"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8" name="Table 1"/>
          <p:cNvGraphicFramePr/>
          <p:nvPr/>
        </p:nvGraphicFramePr>
        <p:xfrm>
          <a:off x="478800" y="1701360"/>
          <a:ext cx="8310240" cy="220320"/>
        </p:xfrm>
        <a:graphic>
          <a:graphicData uri="http://schemas.openxmlformats.org/drawingml/2006/table">
            <a:tbl>
              <a:tblPr/>
              <a:tblGrid>
                <a:gridCol w="6814800"/>
                <a:gridCol w="1495440"/>
              </a:tblGrid>
              <a:tr h="226080">
                <a:tc>
                  <a:txBody>
                    <a:bodyPr/>
                    <a:p>
                      <a:pPr>
                        <a:lnSpc>
                          <a:spcPct val="150000"/>
                        </a:lnSpc>
                      </a:pPr>
                      <a:r>
                        <a:rPr b="1" lang="es-ES" sz="900" spc="-1" strike="noStrike">
                          <a:solidFill>
                            <a:srgbClr val="ffffff"/>
                          </a:solidFill>
                          <a:uFill>
                            <a:solidFill>
                              <a:srgbClr val="ffffff"/>
                            </a:solidFill>
                          </a:uFill>
                          <a:latin typeface="Arial"/>
                        </a:rPr>
                        <a:t>OVERARCHING PRINCIPLES</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333399"/>
                    </a:solidFill>
                  </a:tcPr>
                </a:tc>
                <a:tc>
                  <a:txBody>
                    <a:bodyPr/>
                    <a:p>
                      <a:pPr algn="ctr">
                        <a:lnSpc>
                          <a:spcPct val="150000"/>
                        </a:lnSpc>
                      </a:pPr>
                      <a:r>
                        <a:rPr b="1" lang="es-ES" sz="900" spc="-1" strike="noStrike">
                          <a:solidFill>
                            <a:srgbClr val="ffffff"/>
                          </a:solidFill>
                          <a:uFill>
                            <a:solidFill>
                              <a:srgbClr val="ffffff"/>
                            </a:solidFill>
                          </a:uFill>
                          <a:latin typeface="Arial"/>
                        </a:rPr>
                        <a:t>LoA, mean (SD)</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333399"/>
                    </a:solidFill>
                  </a:tcPr>
                </a:tc>
              </a:tr>
              <a:tr h="408600">
                <a:tc>
                  <a:txBody>
                    <a:bodyPr/>
                    <a:p>
                      <a:pPr algn="just">
                        <a:lnSpc>
                          <a:spcPct val="150000"/>
                        </a:lnSpc>
                      </a:pPr>
                      <a:r>
                        <a:rPr b="0" lang="es-ES" sz="900" spc="-1" strike="noStrike">
                          <a:solidFill>
                            <a:srgbClr val="000000"/>
                          </a:solidFill>
                          <a:uFill>
                            <a:solidFill>
                              <a:srgbClr val="ffffff"/>
                            </a:solidFill>
                          </a:uFill>
                          <a:latin typeface="Arial"/>
                        </a:rPr>
                        <a:t>A. Rheumatology training should generate rheumatologists capable and committed to deliver the best of care to people with rheumatic and musculoskeletal diseases (RMDs).</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a:p>
                      <a:pPr algn="ctr">
                        <a:lnSpc>
                          <a:spcPct val="150000"/>
                        </a:lnSpc>
                      </a:pPr>
                      <a:r>
                        <a:rPr b="0" lang="es-ES" sz="900" spc="-1" strike="noStrike">
                          <a:solidFill>
                            <a:srgbClr val="000000"/>
                          </a:solidFill>
                          <a:uFill>
                            <a:solidFill>
                              <a:srgbClr val="ffffff"/>
                            </a:solidFill>
                          </a:uFill>
                          <a:latin typeface="Arial"/>
                        </a:rPr>
                        <a:t>9.9 (0.45),</a:t>
                      </a:r>
                      <a:endParaRPr b="0" lang="es-ES" sz="1800" spc="-1" strike="noStrike">
                        <a:solidFill>
                          <a:srgbClr val="000000"/>
                        </a:solidFill>
                        <a:uFill>
                          <a:solidFill>
                            <a:srgbClr val="ffffff"/>
                          </a:solidFill>
                        </a:uFill>
                        <a:latin typeface="Arial"/>
                      </a:endParaRPr>
                    </a:p>
                    <a:p>
                      <a:pPr algn="ctr">
                        <a:lnSpc>
                          <a:spcPct val="150000"/>
                        </a:lnSpc>
                      </a:pPr>
                      <a:r>
                        <a:rPr b="0" lang="es-ES" sz="9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408600">
                <a:tc>
                  <a:txBody>
                    <a:bodyPr/>
                    <a:p>
                      <a:pPr>
                        <a:lnSpc>
                          <a:spcPct val="150000"/>
                        </a:lnSpc>
                      </a:pPr>
                      <a:r>
                        <a:rPr b="0" lang="es-ES" sz="900" spc="-1" strike="noStrike">
                          <a:solidFill>
                            <a:srgbClr val="000000"/>
                          </a:solidFill>
                          <a:uFill>
                            <a:solidFill>
                              <a:srgbClr val="ffffff"/>
                            </a:solidFill>
                          </a:uFill>
                          <a:latin typeface="Arial"/>
                        </a:rPr>
                        <a:t>B. Assessment as an integral part of training must be guided by and aligned with a clear set of educational objectives established by an official/national/accepted curriculum.  </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a:p>
                      <a:pPr algn="ctr">
                        <a:lnSpc>
                          <a:spcPct val="150000"/>
                        </a:lnSpc>
                      </a:pPr>
                      <a:r>
                        <a:rPr b="0" lang="es-ES" sz="900" spc="-1" strike="noStrike">
                          <a:solidFill>
                            <a:srgbClr val="000000"/>
                          </a:solidFill>
                          <a:uFill>
                            <a:solidFill>
                              <a:srgbClr val="ffffff"/>
                            </a:solidFill>
                          </a:uFill>
                          <a:latin typeface="Arial"/>
                        </a:rPr>
                        <a:t>9.8 (0.52), </a:t>
                      </a:r>
                      <a:endParaRPr b="0" lang="es-ES" sz="1800" spc="-1" strike="noStrike">
                        <a:solidFill>
                          <a:srgbClr val="000000"/>
                        </a:solidFill>
                        <a:uFill>
                          <a:solidFill>
                            <a:srgbClr val="ffffff"/>
                          </a:solidFill>
                        </a:uFill>
                        <a:latin typeface="Arial"/>
                      </a:endParaRPr>
                    </a:p>
                    <a:p>
                      <a:pPr algn="ctr">
                        <a:lnSpc>
                          <a:spcPct val="150000"/>
                        </a:lnSpc>
                      </a:pPr>
                      <a:r>
                        <a:rPr b="0" lang="es-ES" sz="9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r h="408600">
                <a:tc>
                  <a:txBody>
                    <a:bodyPr/>
                    <a:p>
                      <a:pPr algn="just">
                        <a:lnSpc>
                          <a:spcPct val="150000"/>
                        </a:lnSpc>
                      </a:pPr>
                      <a:r>
                        <a:rPr b="0" lang="es-ES" sz="900" spc="-1" strike="noStrike">
                          <a:solidFill>
                            <a:srgbClr val="000000"/>
                          </a:solidFill>
                          <a:uFill>
                            <a:solidFill>
                              <a:srgbClr val="ffffff"/>
                            </a:solidFill>
                          </a:uFill>
                          <a:latin typeface="Arial"/>
                        </a:rPr>
                        <a:t>C. Assessment of competences is vital to guide learning and to guarantee quality of care.</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a:p>
                      <a:pPr algn="ctr">
                        <a:lnSpc>
                          <a:spcPct val="150000"/>
                        </a:lnSpc>
                      </a:pPr>
                      <a:r>
                        <a:rPr b="0" lang="es-ES" sz="900" spc="-1" strike="noStrike">
                          <a:solidFill>
                            <a:srgbClr val="000000"/>
                          </a:solidFill>
                          <a:uFill>
                            <a:solidFill>
                              <a:srgbClr val="ffffff"/>
                            </a:solidFill>
                          </a:uFill>
                          <a:latin typeface="Arial"/>
                        </a:rPr>
                        <a:t>9.8 (0.41), </a:t>
                      </a:r>
                      <a:endParaRPr b="0" lang="es-ES" sz="1800" spc="-1" strike="noStrike">
                        <a:solidFill>
                          <a:srgbClr val="000000"/>
                        </a:solidFill>
                        <a:uFill>
                          <a:solidFill>
                            <a:srgbClr val="ffffff"/>
                          </a:solidFill>
                        </a:uFill>
                        <a:latin typeface="Arial"/>
                      </a:endParaRPr>
                    </a:p>
                    <a:p>
                      <a:pPr algn="ctr">
                        <a:lnSpc>
                          <a:spcPct val="150000"/>
                        </a:lnSpc>
                      </a:pPr>
                      <a:r>
                        <a:rPr b="0" lang="es-ES" sz="9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408600">
                <a:tc>
                  <a:txBody>
                    <a:bodyPr/>
                    <a:p>
                      <a:pPr>
                        <a:lnSpc>
                          <a:spcPct val="150000"/>
                        </a:lnSpc>
                      </a:pPr>
                      <a:r>
                        <a:rPr b="0" lang="es-ES" sz="900" spc="-1" strike="noStrike">
                          <a:solidFill>
                            <a:srgbClr val="000000"/>
                          </a:solidFill>
                          <a:uFill>
                            <a:solidFill>
                              <a:srgbClr val="ffffff"/>
                            </a:solidFill>
                          </a:uFill>
                          <a:latin typeface="Arial"/>
                        </a:rPr>
                        <a:t>D. Effective assessment requires protected time and resources.</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a:p>
                      <a:pPr algn="ctr">
                        <a:lnSpc>
                          <a:spcPct val="150000"/>
                        </a:lnSpc>
                      </a:pPr>
                      <a:r>
                        <a:rPr b="0" lang="es-ES" sz="900" spc="-1" strike="noStrike">
                          <a:solidFill>
                            <a:srgbClr val="000000"/>
                          </a:solidFill>
                          <a:uFill>
                            <a:solidFill>
                              <a:srgbClr val="ffffff"/>
                            </a:solidFill>
                          </a:uFill>
                          <a:latin typeface="Arial"/>
                        </a:rPr>
                        <a:t>9.7 (0.73), </a:t>
                      </a:r>
                      <a:endParaRPr b="0" lang="es-ES" sz="1800" spc="-1" strike="noStrike">
                        <a:solidFill>
                          <a:srgbClr val="000000"/>
                        </a:solidFill>
                        <a:uFill>
                          <a:solidFill>
                            <a:srgbClr val="ffffff"/>
                          </a:solidFill>
                        </a:uFill>
                        <a:latin typeface="Arial"/>
                      </a:endParaRPr>
                    </a:p>
                    <a:p>
                      <a:pPr algn="ctr">
                        <a:lnSpc>
                          <a:spcPct val="150000"/>
                        </a:lnSpc>
                      </a:pPr>
                      <a:r>
                        <a:rPr b="0" lang="es-ES" sz="900" spc="-1" strike="noStrike">
                          <a:solidFill>
                            <a:srgbClr val="000000"/>
                          </a:solidFill>
                          <a:uFill>
                            <a:solidFill>
                              <a:srgbClr val="ffffff"/>
                            </a:solidFill>
                          </a:uFill>
                          <a:latin typeface="Arial"/>
                        </a:rPr>
                        <a:t>95% ≥8</a:t>
                      </a:r>
                      <a:endParaRPr b="0" lang="es-ES" sz="1800" spc="-1" strike="noStrike">
                        <a:solidFill>
                          <a:srgbClr val="000000"/>
                        </a:solidFill>
                        <a:uFill>
                          <a:solidFill>
                            <a:srgbClr val="ffffff"/>
                          </a:solidFill>
                        </a:uFill>
                        <a:latin typeface="Arial"/>
                      </a:endParaRPr>
                    </a:p>
                  </a:txBody>
                  <a:tcPr marL="91440" marR="9144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bl>
          </a:graphicData>
        </a:graphic>
      </p:graphicFrame>
      <p:sp>
        <p:nvSpPr>
          <p:cNvPr id="159" name="TextShape 2"/>
          <p:cNvSpPr txBox="1"/>
          <p:nvPr/>
        </p:nvSpPr>
        <p:spPr>
          <a:xfrm>
            <a:off x="466920" y="710280"/>
            <a:ext cx="8333640" cy="475560"/>
          </a:xfrm>
          <a:prstGeom prst="rect">
            <a:avLst/>
          </a:prstGeom>
          <a:noFill/>
          <a:ln>
            <a:noFill/>
          </a:ln>
        </p:spPr>
        <p:txBody>
          <a:bodyPr lIns="36000" rIns="90000" tIns="45000" bIns="45000"/>
          <a:p>
            <a:pPr>
              <a:lnSpc>
                <a:spcPct val="100000"/>
              </a:lnSpc>
            </a:pPr>
            <a:r>
              <a:rPr b="0" lang="en-US" sz="2800" spc="-1" strike="noStrike">
                <a:solidFill>
                  <a:srgbClr val="0057b8"/>
                </a:solidFill>
                <a:uFill>
                  <a:solidFill>
                    <a:srgbClr val="ffffff"/>
                  </a:solidFill>
                </a:uFill>
                <a:latin typeface="Arial"/>
                <a:ea typeface="ＭＳ Ｐゴシック"/>
              </a:rPr>
              <a:t>Summary of PtC in bullet point format (1)</a:t>
            </a:r>
            <a:endParaRPr b="0" lang="en-US" sz="1400" spc="-1" strike="noStrike">
              <a:solidFill>
                <a:srgbClr val="ffffff"/>
              </a:solidFill>
              <a:uFill>
                <a:solidFill>
                  <a:srgbClr val="ffffff"/>
                </a:solidFill>
              </a:uFill>
              <a:latin typeface="Arial"/>
            </a:endParaRPr>
          </a:p>
        </p:txBody>
      </p:sp>
      <p:sp>
        <p:nvSpPr>
          <p:cNvPr id="160" name="TextShape 3"/>
          <p:cNvSpPr txBox="1"/>
          <p:nvPr/>
        </p:nvSpPr>
        <p:spPr>
          <a:xfrm>
            <a:off x="7577280" y="4859280"/>
            <a:ext cx="1223640" cy="273600"/>
          </a:xfrm>
          <a:prstGeom prst="rect">
            <a:avLst/>
          </a:prstGeom>
          <a:noFill/>
          <a:ln>
            <a:noFill/>
          </a:ln>
        </p:spPr>
        <p:txBody>
          <a:bodyPr anchor="ctr"/>
          <a:p>
            <a:pPr algn="r">
              <a:lnSpc>
                <a:spcPct val="100000"/>
              </a:lnSpc>
            </a:pPr>
            <a:fld id="{815EB97D-511E-46FD-9762-C0A8A01ECE24}"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61" name="TextShape 4"/>
          <p:cNvSpPr txBox="1"/>
          <p:nvPr/>
        </p:nvSpPr>
        <p:spPr>
          <a:xfrm>
            <a:off x="490680" y="4859280"/>
            <a:ext cx="874440" cy="273600"/>
          </a:xfrm>
          <a:prstGeom prst="rect">
            <a:avLst/>
          </a:prstGeom>
          <a:noFill/>
          <a:ln>
            <a:noFill/>
          </a:ln>
        </p:spPr>
        <p:txBody>
          <a:bodyPr anchor="ctr"/>
          <a:p>
            <a:pPr>
              <a:lnSpc>
                <a:spcPct val="100000"/>
              </a:lnSpc>
            </a:pPr>
            <a:fld id="{E0AD35F8-5DF9-4824-A1B5-1863ECCB9549}"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
        <p:nvSpPr>
          <p:cNvPr id="162" name="CustomShape 5"/>
          <p:cNvSpPr/>
          <p:nvPr/>
        </p:nvSpPr>
        <p:spPr>
          <a:xfrm>
            <a:off x="592200" y="4582080"/>
            <a:ext cx="6025680" cy="272880"/>
          </a:xfrm>
          <a:prstGeom prst="rect">
            <a:avLst/>
          </a:prstGeom>
          <a:noFill/>
          <a:ln>
            <a:noFill/>
          </a:ln>
        </p:spPr>
        <p:style>
          <a:lnRef idx="0"/>
          <a:fillRef idx="0"/>
          <a:effectRef idx="0"/>
          <a:fontRef idx="minor"/>
        </p:style>
        <p:txBody>
          <a:bodyPr wrap="none" lIns="90000" rIns="90000" tIns="45000" bIns="45000"/>
          <a:p>
            <a:pPr marL="343080" indent="-342720">
              <a:lnSpc>
                <a:spcPct val="100000"/>
              </a:lnSpc>
              <a:buClr>
                <a:srgbClr val="003fa8"/>
              </a:buClr>
              <a:buFont typeface="Arial"/>
              <a:buChar char="•"/>
            </a:pPr>
            <a:r>
              <a:rPr b="0" lang="es-ES" sz="1200" spc="-1" strike="noStrike">
                <a:solidFill>
                  <a:srgbClr val="0057b8"/>
                </a:solidFill>
                <a:uFill>
                  <a:solidFill>
                    <a:srgbClr val="ffffff"/>
                  </a:solidFill>
                </a:uFill>
                <a:latin typeface="Arial"/>
                <a:ea typeface="ＭＳ Ｐゴシック"/>
              </a:rPr>
              <a:t>[Secretariat will add link of recommendation once available online on BMJ portal.]</a:t>
            </a:r>
            <a:endParaRPr b="0" lang="es-E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3" name="Table 1"/>
          <p:cNvGraphicFramePr/>
          <p:nvPr/>
        </p:nvGraphicFramePr>
        <p:xfrm>
          <a:off x="389880" y="861120"/>
          <a:ext cx="8162640" cy="3796200"/>
        </p:xfrm>
        <a:graphic>
          <a:graphicData uri="http://schemas.openxmlformats.org/drawingml/2006/table">
            <a:tbl>
              <a:tblPr/>
              <a:tblGrid>
                <a:gridCol w="6918120"/>
                <a:gridCol w="1244520"/>
              </a:tblGrid>
              <a:tr h="220680">
                <a:tc>
                  <a:txBody>
                    <a:bodyPr lIns="45720" rIns="45720" tIns="0" bIns="0"/>
                    <a:p>
                      <a:pPr>
                        <a:lnSpc>
                          <a:spcPct val="150000"/>
                        </a:lnSpc>
                      </a:pPr>
                      <a:r>
                        <a:rPr b="1" lang="es-ES" sz="800" spc="-1" strike="noStrike">
                          <a:solidFill>
                            <a:srgbClr val="ffffff"/>
                          </a:solidFill>
                          <a:uFill>
                            <a:solidFill>
                              <a:srgbClr val="ffffff"/>
                            </a:solidFill>
                          </a:uFill>
                          <a:latin typeface="Arial"/>
                        </a:rPr>
                        <a:t>POINTS TO CONSIDER</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333399"/>
                    </a:solidFill>
                  </a:tcPr>
                </a:tc>
                <a:tc>
                  <a:txBody>
                    <a:bodyPr lIns="45720" rIns="45720" tIns="0" bIns="0"/>
                    <a:p>
                      <a:pPr algn="ctr">
                        <a:lnSpc>
                          <a:spcPct val="150000"/>
                        </a:lnSpc>
                      </a:pPr>
                      <a:r>
                        <a:rPr b="1" lang="es-ES" sz="800" spc="-1" strike="noStrike">
                          <a:solidFill>
                            <a:srgbClr val="ffffff"/>
                          </a:solidFill>
                          <a:uFill>
                            <a:solidFill>
                              <a:srgbClr val="ffffff"/>
                            </a:solidFill>
                          </a:uFill>
                          <a:latin typeface="Arial"/>
                        </a:rPr>
                        <a:t>LoA, mean (SD)</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333399"/>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1. Assessment of competences should be a structured and continuous process regularly carried out throughout the training period.</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9.75 (0.55),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2. Formative assessment with constructive feedback should be frequently performed and with a greater frequency than summative assessment.</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9.4 (0.82),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3. Feedback should aim to stimulate reflections by the trainee on how to achieve standards of competence and professional behaviour.</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9.65 (0.67),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4. Trainees should maintain an updated portfolio including feedback and evidence of self-reflection, to be used as part of the assessment process.</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9.4 (0.75),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5. Different methods of assessment should be carried out throughout training as multiple methods method of assessment can provide a complete overview of a trainee’s competence.</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9.75 (0.64),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6. Multiple-choice case-based questions should be the preferred form of knowledge assessment.</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8.75 (1.83),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75%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7. Clinical skills should be assessed either in the workplace (direct observation of procedural skills –DOPS- or the mini-clinical examination exercise -mini-CEX) and/or in a simulated context (OSCE)</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9.35 (0.81),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8. Competences related to professionalism should be formally assessed using multi-source feedback (MSF)/360 degrees method.</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9.25 (0.97),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95%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r h="357480">
                <a:tc>
                  <a:txBody>
                    <a:bodyPr lIns="45720" rIns="45720" tIns="0" bIns="0"/>
                    <a:p>
                      <a:pPr>
                        <a:lnSpc>
                          <a:spcPct val="150000"/>
                        </a:lnSpc>
                      </a:pPr>
                      <a:r>
                        <a:rPr b="0" lang="es-ES" sz="800" spc="-1" strike="noStrike">
                          <a:solidFill>
                            <a:srgbClr val="000000"/>
                          </a:solidFill>
                          <a:uFill>
                            <a:solidFill>
                              <a:srgbClr val="ffffff"/>
                            </a:solidFill>
                          </a:uFill>
                          <a:latin typeface="Arial"/>
                        </a:rPr>
                        <a:t>9. The training program should incorporate predefined processes to identify and support trainees at risk of failure.</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9.6 (0.75),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100%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e8e8ef"/>
                    </a:solidFill>
                  </a:tcPr>
                </a:tc>
              </a:tr>
              <a:tr h="358200">
                <a:tc>
                  <a:txBody>
                    <a:bodyPr lIns="45720" rIns="45720" tIns="0" bIns="0"/>
                    <a:p>
                      <a:pPr>
                        <a:lnSpc>
                          <a:spcPct val="150000"/>
                        </a:lnSpc>
                      </a:pPr>
                      <a:r>
                        <a:rPr b="0" lang="es-ES" sz="800" spc="-1" strike="noStrike">
                          <a:solidFill>
                            <a:srgbClr val="000000"/>
                          </a:solidFill>
                          <a:uFill>
                            <a:solidFill>
                              <a:srgbClr val="ffffff"/>
                            </a:solidFill>
                          </a:uFill>
                          <a:latin typeface="Arial"/>
                        </a:rPr>
                        <a:t>10. Trainers should receive continuous training in assessment methods and strategies, particularly in providing constructive feedback.</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c>
                  <a:txBody>
                    <a:bodyPr lIns="45720" rIns="45720" tIns="0" bIns="0"/>
                    <a:p>
                      <a:pPr algn="ctr">
                        <a:lnSpc>
                          <a:spcPct val="150000"/>
                        </a:lnSpc>
                      </a:pPr>
                      <a:r>
                        <a:rPr b="0" lang="es-ES" sz="800" spc="-1" strike="noStrike">
                          <a:solidFill>
                            <a:srgbClr val="000000"/>
                          </a:solidFill>
                          <a:uFill>
                            <a:solidFill>
                              <a:srgbClr val="ffffff"/>
                            </a:solidFill>
                          </a:uFill>
                          <a:latin typeface="Arial"/>
                        </a:rPr>
                        <a:t>9.4 (1.23), </a:t>
                      </a:r>
                      <a:endParaRPr b="0" lang="es-ES" sz="1800" spc="-1" strike="noStrike">
                        <a:solidFill>
                          <a:srgbClr val="000000"/>
                        </a:solidFill>
                        <a:uFill>
                          <a:solidFill>
                            <a:srgbClr val="ffffff"/>
                          </a:solidFill>
                        </a:uFill>
                        <a:latin typeface="Arial"/>
                      </a:endParaRPr>
                    </a:p>
                    <a:p>
                      <a:pPr algn="ctr">
                        <a:lnSpc>
                          <a:spcPct val="150000"/>
                        </a:lnSpc>
                      </a:pPr>
                      <a:r>
                        <a:rPr b="0" lang="es-ES" sz="800" spc="-1" strike="noStrike">
                          <a:solidFill>
                            <a:srgbClr val="000000"/>
                          </a:solidFill>
                          <a:uFill>
                            <a:solidFill>
                              <a:srgbClr val="ffffff"/>
                            </a:solidFill>
                          </a:uFill>
                          <a:latin typeface="Arial"/>
                        </a:rPr>
                        <a:t>95% ≥8</a:t>
                      </a:r>
                      <a:endParaRPr b="0" lang="es-ES" sz="1800" spc="-1" strike="noStrike">
                        <a:solidFill>
                          <a:srgbClr val="000000"/>
                        </a:solidFill>
                        <a:uFill>
                          <a:solidFill>
                            <a:srgbClr val="ffffff"/>
                          </a:solidFill>
                        </a:uFill>
                        <a:latin typeface="Arial"/>
                      </a:endParaRPr>
                    </a:p>
                  </a:txBody>
                  <a:tcPr marL="45720" marR="45720">
                    <a:lnL w="12240">
                      <a:solidFill>
                        <a:srgbClr val="333399"/>
                      </a:solidFill>
                    </a:lnL>
                    <a:lnR w="12240">
                      <a:solidFill>
                        <a:srgbClr val="333399"/>
                      </a:solidFill>
                    </a:lnR>
                    <a:lnT w="12240">
                      <a:solidFill>
                        <a:srgbClr val="333399"/>
                      </a:solidFill>
                    </a:lnT>
                    <a:lnB w="12240">
                      <a:solidFill>
                        <a:srgbClr val="333399"/>
                      </a:solidFill>
                    </a:lnB>
                    <a:solidFill>
                      <a:srgbClr val="ffffff"/>
                    </a:solidFill>
                  </a:tcPr>
                </a:tc>
              </a:tr>
            </a:tbl>
          </a:graphicData>
        </a:graphic>
      </p:graphicFrame>
      <p:sp>
        <p:nvSpPr>
          <p:cNvPr id="164" name="TextShape 2"/>
          <p:cNvSpPr txBox="1"/>
          <p:nvPr/>
        </p:nvSpPr>
        <p:spPr>
          <a:xfrm>
            <a:off x="405000" y="284400"/>
            <a:ext cx="8333640" cy="475560"/>
          </a:xfrm>
          <a:prstGeom prst="rect">
            <a:avLst/>
          </a:prstGeom>
          <a:noFill/>
          <a:ln>
            <a:noFill/>
          </a:ln>
        </p:spPr>
        <p:txBody>
          <a:bodyPr lIns="36000" rIns="90000" tIns="45000" bIns="45000"/>
          <a:p>
            <a:pPr>
              <a:lnSpc>
                <a:spcPct val="100000"/>
              </a:lnSpc>
            </a:pPr>
            <a:r>
              <a:rPr b="0" lang="en-US" sz="2800" spc="-1" strike="noStrike">
                <a:solidFill>
                  <a:srgbClr val="0057b8"/>
                </a:solidFill>
                <a:uFill>
                  <a:solidFill>
                    <a:srgbClr val="ffffff"/>
                  </a:solidFill>
                </a:uFill>
                <a:latin typeface="Arial"/>
                <a:ea typeface="ＭＳ Ｐゴシック"/>
              </a:rPr>
              <a:t>Summary of PtC in bullet point format (2)</a:t>
            </a:r>
            <a:endParaRPr b="0" lang="en-US" sz="1400" spc="-1" strike="noStrike">
              <a:solidFill>
                <a:srgbClr val="ffffff"/>
              </a:solidFill>
              <a:uFill>
                <a:solidFill>
                  <a:srgbClr val="ffffff"/>
                </a:solidFill>
              </a:uFill>
              <a:latin typeface="Arial"/>
            </a:endParaRPr>
          </a:p>
        </p:txBody>
      </p:sp>
      <p:sp>
        <p:nvSpPr>
          <p:cNvPr id="165" name="TextShape 3"/>
          <p:cNvSpPr txBox="1"/>
          <p:nvPr/>
        </p:nvSpPr>
        <p:spPr>
          <a:xfrm>
            <a:off x="7577280" y="4859280"/>
            <a:ext cx="1223640" cy="273600"/>
          </a:xfrm>
          <a:prstGeom prst="rect">
            <a:avLst/>
          </a:prstGeom>
          <a:noFill/>
          <a:ln>
            <a:noFill/>
          </a:ln>
        </p:spPr>
        <p:txBody>
          <a:bodyPr anchor="ctr"/>
          <a:p>
            <a:pPr algn="r">
              <a:lnSpc>
                <a:spcPct val="100000"/>
              </a:lnSpc>
            </a:pPr>
            <a:fld id="{E8CAC3F4-9003-40B8-98ED-D83E0F278D4B}"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66" name="TextShape 4"/>
          <p:cNvSpPr txBox="1"/>
          <p:nvPr/>
        </p:nvSpPr>
        <p:spPr>
          <a:xfrm>
            <a:off x="490680" y="4859280"/>
            <a:ext cx="874440" cy="273600"/>
          </a:xfrm>
          <a:prstGeom prst="rect">
            <a:avLst/>
          </a:prstGeom>
          <a:noFill/>
          <a:ln>
            <a:noFill/>
          </a:ln>
        </p:spPr>
        <p:txBody>
          <a:bodyPr anchor="ctr"/>
          <a:p>
            <a:pPr>
              <a:lnSpc>
                <a:spcPct val="100000"/>
              </a:lnSpc>
            </a:pPr>
            <a:fld id="{02FDE68C-96CE-40C1-918A-E3B2D1F536FA}"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90680" y="1499040"/>
            <a:ext cx="4011840" cy="3092760"/>
          </a:xfrm>
          <a:prstGeom prst="rect">
            <a:avLst/>
          </a:prstGeom>
          <a:noFill/>
          <a:ln>
            <a:noFill/>
          </a:ln>
        </p:spPr>
        <p:txBody>
          <a:bodyPr/>
          <a:p>
            <a:pPr>
              <a:lnSpc>
                <a:spcPct val="100000"/>
              </a:lnSpc>
            </a:pPr>
            <a:r>
              <a:rPr b="0" lang="en-US" sz="1200" spc="-1" strike="noStrike">
                <a:solidFill>
                  <a:srgbClr val="595959"/>
                </a:solidFill>
                <a:uFill>
                  <a:solidFill>
                    <a:srgbClr val="ffffff"/>
                  </a:solidFill>
                </a:uFill>
                <a:latin typeface="Arial"/>
                <a:ea typeface="ＭＳ Ｐゴシック"/>
              </a:rPr>
              <a:t>Task Force </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Francisca Sivera (convenor)</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Sofia Ramiro &amp; Catherine Haines (methodologists)</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Alessia Alunno &amp; Aurelie Najm (fellows)</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Tadej Avcin</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Xenofon Baraliakos</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Johannes W Bijlsma</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Sara Badreh (EULAR patient partner)</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Gerd Burmester</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Nada Cikes (UEMS representative)</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Jose A P da Silva</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Nemanja Damjanov</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200" spc="-1" strike="noStrike">
                <a:solidFill>
                  <a:srgbClr val="595959"/>
                </a:solidFill>
                <a:uFill>
                  <a:solidFill>
                    <a:srgbClr val="ffffff"/>
                  </a:solidFill>
                </a:uFill>
                <a:latin typeface="Arial"/>
                <a:ea typeface="ＭＳ Ｐゴシック"/>
              </a:rPr>
              <a:t>Maxime Dougados</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a:p>
            <a:pPr>
              <a:lnSpc>
                <a:spcPct val="100000"/>
              </a:lnSpc>
            </a:pPr>
            <a:r>
              <a:rPr b="0" lang="en-US" sz="1200" spc="-1" strike="noStrike">
                <a:solidFill>
                  <a:srgbClr val="595959"/>
                </a:solidFill>
                <a:uFill>
                  <a:solidFill>
                    <a:srgbClr val="ffffff"/>
                  </a:solidFill>
                </a:uFill>
                <a:latin typeface="Arial"/>
                <a:ea typeface="ＭＳ Ｐゴシック"/>
              </a:rPr>
              <a:t>Librarian</a:t>
            </a:r>
            <a:endParaRPr b="0" lang="en-US" sz="1200" spc="-1" strike="noStrike">
              <a:solidFill>
                <a:srgbClr val="595959"/>
              </a:solidFill>
              <a:uFill>
                <a:solidFill>
                  <a:srgbClr val="ffffff"/>
                </a:solidFill>
              </a:uFill>
              <a:latin typeface="Arial"/>
            </a:endParaRPr>
          </a:p>
          <a:p>
            <a:pPr>
              <a:lnSpc>
                <a:spcPct val="100000"/>
              </a:lnSpc>
            </a:pPr>
            <a:r>
              <a:rPr b="0" lang="en-US" sz="1200" spc="-1" strike="noStrike">
                <a:solidFill>
                  <a:srgbClr val="595959"/>
                </a:solidFill>
                <a:uFill>
                  <a:solidFill>
                    <a:srgbClr val="ffffff"/>
                  </a:solidFill>
                </a:uFill>
                <a:latin typeface="Arial"/>
                <a:ea typeface="ＭＳ Ｐゴシック"/>
              </a:rPr>
              <a:t>- Louise Falzon </a:t>
            </a:r>
            <a:endParaRPr b="0" lang="en-US" sz="1200" spc="-1" strike="noStrike">
              <a:solidFill>
                <a:srgbClr val="595959"/>
              </a:solidFill>
              <a:uFill>
                <a:solidFill>
                  <a:srgbClr val="ffffff"/>
                </a:solidFill>
              </a:uFill>
              <a:latin typeface="Arial"/>
            </a:endParaRPr>
          </a:p>
        </p:txBody>
      </p:sp>
      <p:sp>
        <p:nvSpPr>
          <p:cNvPr id="168" name="TextShape 2"/>
          <p:cNvSpPr txBox="1"/>
          <p:nvPr/>
        </p:nvSpPr>
        <p:spPr>
          <a:xfrm>
            <a:off x="490680" y="756360"/>
            <a:ext cx="8333640" cy="475560"/>
          </a:xfrm>
          <a:prstGeom prst="rect">
            <a:avLst/>
          </a:prstGeom>
          <a:noFill/>
          <a:ln>
            <a:noFill/>
          </a:ln>
        </p:spPr>
        <p:txBody>
          <a:bodyPr lIns="36000" rIns="90000" tIns="45000" bIns="45000"/>
          <a:p>
            <a:pPr>
              <a:lnSpc>
                <a:spcPct val="100000"/>
              </a:lnSpc>
            </a:pPr>
            <a:r>
              <a:rPr b="0" lang="en-US" sz="2800" spc="-1" strike="noStrike">
                <a:solidFill>
                  <a:srgbClr val="0057b8"/>
                </a:solidFill>
                <a:uFill>
                  <a:solidFill>
                    <a:srgbClr val="ffffff"/>
                  </a:solidFill>
                </a:uFill>
                <a:latin typeface="Arial"/>
                <a:ea typeface="ＭＳ Ｐゴシック"/>
              </a:rPr>
              <a:t>Acknowledgements</a:t>
            </a:r>
            <a:endParaRPr b="0" lang="en-US" sz="1400" spc="-1" strike="noStrike">
              <a:solidFill>
                <a:srgbClr val="ffffff"/>
              </a:solidFill>
              <a:uFill>
                <a:solidFill>
                  <a:srgbClr val="ffffff"/>
                </a:solidFill>
              </a:uFill>
              <a:latin typeface="Arial"/>
            </a:endParaRPr>
          </a:p>
        </p:txBody>
      </p:sp>
      <p:sp>
        <p:nvSpPr>
          <p:cNvPr id="169" name="TextShape 3"/>
          <p:cNvSpPr txBox="1"/>
          <p:nvPr/>
        </p:nvSpPr>
        <p:spPr>
          <a:xfrm>
            <a:off x="490680" y="4859280"/>
            <a:ext cx="874440" cy="273600"/>
          </a:xfrm>
          <a:prstGeom prst="rect">
            <a:avLst/>
          </a:prstGeom>
          <a:noFill/>
          <a:ln>
            <a:noFill/>
          </a:ln>
        </p:spPr>
        <p:txBody>
          <a:bodyPr anchor="ctr"/>
          <a:p>
            <a:pPr>
              <a:lnSpc>
                <a:spcPct val="100000"/>
              </a:lnSpc>
            </a:pPr>
            <a:fld id="{C38F4BB2-CD63-49E6-A8BA-EF977C83251E}"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
        <p:nvSpPr>
          <p:cNvPr id="170" name="TextShape 4"/>
          <p:cNvSpPr txBox="1"/>
          <p:nvPr/>
        </p:nvSpPr>
        <p:spPr>
          <a:xfrm>
            <a:off x="7577280" y="4859280"/>
            <a:ext cx="1223640" cy="273600"/>
          </a:xfrm>
          <a:prstGeom prst="rect">
            <a:avLst/>
          </a:prstGeom>
          <a:noFill/>
          <a:ln>
            <a:noFill/>
          </a:ln>
        </p:spPr>
        <p:txBody>
          <a:bodyPr anchor="ctr"/>
          <a:p>
            <a:pPr algn="r">
              <a:lnSpc>
                <a:spcPct val="100000"/>
              </a:lnSpc>
            </a:pPr>
            <a:fld id="{45076E7F-4872-4185-A947-44ABD2974B71}"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71" name="CustomShape 5"/>
          <p:cNvSpPr/>
          <p:nvPr/>
        </p:nvSpPr>
        <p:spPr>
          <a:xfrm>
            <a:off x="4177080" y="2157480"/>
            <a:ext cx="4011840" cy="3092760"/>
          </a:xfrm>
          <a:prstGeom prst="rect">
            <a:avLst/>
          </a:prstGeom>
          <a:noFill/>
          <a:ln>
            <a:noFill/>
          </a:ln>
        </p:spPr>
        <p:style>
          <a:lnRef idx="0"/>
          <a:fillRef idx="0"/>
          <a:effectRef idx="0"/>
          <a:fontRef idx="minor"/>
        </p:style>
        <p:txBody>
          <a:bodyPr/>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Jean Dudler (UEMS representative)</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Christopher J Edwards</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Annamaria Iagnocco</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Frédéric Lioté (UEMS representative)</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Elena Nikiphorou</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Marloes van Onna</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Simon R Stones (EULAR patient partner)</a:t>
            </a:r>
            <a:endParaRPr b="0" lang="es-ES" sz="1200" spc="-1" strike="noStrike">
              <a:solidFill>
                <a:srgbClr val="000000"/>
              </a:solidFill>
              <a:uFill>
                <a:solidFill>
                  <a:srgbClr val="ffffff"/>
                </a:solidFill>
              </a:uFill>
              <a:latin typeface="Arial"/>
            </a:endParaRPr>
          </a:p>
          <a:p>
            <a:pPr marL="342720" indent="-342360">
              <a:lnSpc>
                <a:spcPct val="100000"/>
              </a:lnSpc>
              <a:buClr>
                <a:srgbClr val="003fa8"/>
              </a:buClr>
              <a:buFont typeface="Arial"/>
              <a:buChar char="-"/>
            </a:pPr>
            <a:r>
              <a:rPr b="0" lang="es-ES" sz="1200" spc="-1" strike="noStrike">
                <a:solidFill>
                  <a:srgbClr val="595959"/>
                </a:solidFill>
                <a:uFill>
                  <a:solidFill>
                    <a:srgbClr val="ffffff"/>
                  </a:solidFill>
                </a:uFill>
                <a:latin typeface="Arial"/>
                <a:ea typeface="ＭＳ Ｐゴシック"/>
              </a:rPr>
              <a:t>Dimitrios Vassilopoulos</a:t>
            </a:r>
            <a:endParaRPr b="0" lang="es-ES" sz="12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05000" y="1420200"/>
            <a:ext cx="8333640" cy="3092760"/>
          </a:xfrm>
          <a:prstGeom prst="rect">
            <a:avLst/>
          </a:prstGeom>
          <a:noFill/>
          <a:ln>
            <a:noFill/>
          </a:ln>
        </p:spPr>
        <p:txBody>
          <a:bodyPr/>
          <a:p>
            <a:pPr marL="342720" indent="-342360">
              <a:lnSpc>
                <a:spcPct val="100000"/>
              </a:lnSpc>
              <a:buClr>
                <a:srgbClr val="003fa8"/>
              </a:buClr>
              <a:buFont typeface="Arial"/>
              <a:buChar char="•"/>
            </a:pPr>
            <a:r>
              <a:rPr b="0" lang="en-US" sz="1100" spc="-1" strike="noStrike">
                <a:solidFill>
                  <a:srgbClr val="595959"/>
                </a:solidFill>
                <a:uFill>
                  <a:solidFill>
                    <a:srgbClr val="ffffff"/>
                  </a:solidFill>
                </a:uFill>
                <a:latin typeface="Arial"/>
                <a:ea typeface="ＭＳ Ｐゴシック"/>
              </a:rPr>
              <a:t>Target population: rheumatology trainees, rheumatology trainers and educational supervisors, training program directors, national scientific societies, other stakeholders</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100" spc="-1" strike="noStrike">
                <a:solidFill>
                  <a:srgbClr val="595959"/>
                </a:solidFill>
                <a:uFill>
                  <a:solidFill>
                    <a:srgbClr val="ffffff"/>
                  </a:solidFill>
                </a:uFill>
                <a:latin typeface="Arial"/>
                <a:ea typeface="ＭＳ Ｐゴシック"/>
              </a:rPr>
              <a:t>Overarching aim:</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Develop recommendations about how assessment strategies for the formative and summative assessment of competences in rheumatology should be performed across Europe.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Raise standards by setting an achievable aspiration based on best practice from some countries to encourage and help other countries develop. </a:t>
            </a:r>
            <a:endParaRPr b="0" lang="en-US" sz="1200" spc="-1" strike="noStrike">
              <a:solidFill>
                <a:srgbClr val="595959"/>
              </a:solidFill>
              <a:uFill>
                <a:solidFill>
                  <a:srgbClr val="ffffff"/>
                </a:solidFill>
              </a:uFill>
              <a:latin typeface="Arial"/>
            </a:endParaRPr>
          </a:p>
          <a:p>
            <a:pPr marL="342720" indent="-342360">
              <a:lnSpc>
                <a:spcPct val="100000"/>
              </a:lnSpc>
              <a:buClr>
                <a:srgbClr val="003fa8"/>
              </a:buClr>
              <a:buFont typeface="Arial"/>
              <a:buChar char="•"/>
            </a:pPr>
            <a:r>
              <a:rPr b="0" lang="en-US" sz="1100" spc="-1" strike="noStrike">
                <a:solidFill>
                  <a:srgbClr val="595959"/>
                </a:solidFill>
                <a:uFill>
                  <a:solidFill>
                    <a:srgbClr val="ffffff"/>
                  </a:solidFill>
                </a:uFill>
                <a:latin typeface="Arial"/>
                <a:ea typeface="ＭＳ Ｐゴシック"/>
              </a:rPr>
              <a:t>Specific objectives: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Identify current competence assessment strategies or practices in rheumatology training programs across Europe.</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Seek opinions on what improvements regarding assessment of competences stakeholders would like to see in place in the future.</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Develop recommendations about how assessment in rheumatology should be performed across Europe (harmonisation).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100" spc="-1" strike="noStrike">
                <a:solidFill>
                  <a:srgbClr val="595959"/>
                </a:solidFill>
                <a:uFill>
                  <a:solidFill>
                    <a:srgbClr val="ffffff"/>
                  </a:solidFill>
                </a:uFill>
                <a:latin typeface="Arial"/>
                <a:ea typeface="Arial"/>
              </a:rPr>
              <a:t>Support countries in analysing where their current provision misses, meets or exceeds such future recommendations, in order to assist with clear plans for developing further in line with best practice.</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p:txBody>
      </p:sp>
      <p:sp>
        <p:nvSpPr>
          <p:cNvPr id="91" name="TextShape 2"/>
          <p:cNvSpPr txBox="1"/>
          <p:nvPr/>
        </p:nvSpPr>
        <p:spPr>
          <a:xfrm>
            <a:off x="466920" y="75636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Target population/question</a:t>
            </a:r>
            <a:endParaRPr b="0" lang="en-US" sz="1400" spc="-1" strike="noStrike">
              <a:solidFill>
                <a:srgbClr val="ffffff"/>
              </a:solidFill>
              <a:uFill>
                <a:solidFill>
                  <a:srgbClr val="ffffff"/>
                </a:solidFill>
              </a:uFill>
              <a:latin typeface="Arial"/>
            </a:endParaRPr>
          </a:p>
        </p:txBody>
      </p:sp>
      <p:sp>
        <p:nvSpPr>
          <p:cNvPr id="92" name="TextShape 3"/>
          <p:cNvSpPr txBox="1"/>
          <p:nvPr/>
        </p:nvSpPr>
        <p:spPr>
          <a:xfrm>
            <a:off x="490680" y="4859280"/>
            <a:ext cx="874440" cy="273600"/>
          </a:xfrm>
          <a:prstGeom prst="rect">
            <a:avLst/>
          </a:prstGeom>
          <a:noFill/>
          <a:ln>
            <a:noFill/>
          </a:ln>
        </p:spPr>
        <p:txBody>
          <a:bodyPr anchor="ctr"/>
          <a:p>
            <a:pPr>
              <a:lnSpc>
                <a:spcPct val="100000"/>
              </a:lnSpc>
            </a:pPr>
            <a:fld id="{63E47BD7-5EFC-47AA-88BD-EAD08CD236AB}"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
        <p:nvSpPr>
          <p:cNvPr id="93" name="TextShape 4"/>
          <p:cNvSpPr txBox="1"/>
          <p:nvPr/>
        </p:nvSpPr>
        <p:spPr>
          <a:xfrm>
            <a:off x="7577280" y="4859280"/>
            <a:ext cx="1223640" cy="273600"/>
          </a:xfrm>
          <a:prstGeom prst="rect">
            <a:avLst/>
          </a:prstGeom>
          <a:noFill/>
          <a:ln>
            <a:noFill/>
          </a:ln>
        </p:spPr>
        <p:txBody>
          <a:bodyPr anchor="ctr"/>
          <a:p>
            <a:pPr algn="r">
              <a:lnSpc>
                <a:spcPct val="100000"/>
              </a:lnSpc>
            </a:pPr>
            <a:fld id="{6E9E5536-6CD7-467C-AC31-1771E348DF26}"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05000" y="1397520"/>
            <a:ext cx="8333640" cy="3092760"/>
          </a:xfrm>
          <a:prstGeom prst="rect">
            <a:avLst/>
          </a:prstGeom>
          <a:noFill/>
          <a:ln>
            <a:noFill/>
          </a:ln>
        </p:spPr>
        <p:txBody>
          <a:bodyPr/>
          <a:p>
            <a:pPr marL="343080" indent="-342720">
              <a:lnSpc>
                <a:spcPct val="100000"/>
              </a:lnSpc>
              <a:buClr>
                <a:srgbClr val="003fa8"/>
              </a:buClr>
              <a:buFont typeface="Arial"/>
              <a:buChar char="•"/>
            </a:pPr>
            <a:r>
              <a:rPr b="0" lang="en-US" sz="1200" spc="-1" strike="noStrike">
                <a:solidFill>
                  <a:srgbClr val="000000"/>
                </a:solidFill>
                <a:uFill>
                  <a:solidFill>
                    <a:srgbClr val="ffffff"/>
                  </a:solidFill>
                </a:uFill>
                <a:latin typeface="Arial"/>
                <a:ea typeface="ＭＳ Ｐゴシック"/>
              </a:rPr>
              <a:t>Followed the EULAR Standardized Operating Procedures </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p:txBody>
      </p:sp>
      <p:sp>
        <p:nvSpPr>
          <p:cNvPr id="95" name="TextShape 2"/>
          <p:cNvSpPr txBox="1"/>
          <p:nvPr/>
        </p:nvSpPr>
        <p:spPr>
          <a:xfrm>
            <a:off x="466920" y="72540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Methods/methodological approach</a:t>
            </a:r>
            <a:endParaRPr b="0" lang="en-US" sz="1400" spc="-1" strike="noStrike">
              <a:solidFill>
                <a:srgbClr val="ffffff"/>
              </a:solidFill>
              <a:uFill>
                <a:solidFill>
                  <a:srgbClr val="ffffff"/>
                </a:solidFill>
              </a:uFill>
              <a:latin typeface="Arial"/>
            </a:endParaRPr>
          </a:p>
        </p:txBody>
      </p:sp>
      <p:sp>
        <p:nvSpPr>
          <p:cNvPr id="96" name="TextShape 3"/>
          <p:cNvSpPr txBox="1"/>
          <p:nvPr/>
        </p:nvSpPr>
        <p:spPr>
          <a:xfrm>
            <a:off x="7577280" y="4859280"/>
            <a:ext cx="1223640" cy="273600"/>
          </a:xfrm>
          <a:prstGeom prst="rect">
            <a:avLst/>
          </a:prstGeom>
          <a:noFill/>
          <a:ln>
            <a:noFill/>
          </a:ln>
        </p:spPr>
        <p:txBody>
          <a:bodyPr anchor="ctr"/>
          <a:p>
            <a:pPr algn="r">
              <a:lnSpc>
                <a:spcPct val="100000"/>
              </a:lnSpc>
            </a:pPr>
            <a:fld id="{8E7867F3-A37F-4F29-BDF7-2B8D157ACEBD}"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97" name="TextShape 4"/>
          <p:cNvSpPr txBox="1"/>
          <p:nvPr/>
        </p:nvSpPr>
        <p:spPr>
          <a:xfrm>
            <a:off x="490680" y="4859280"/>
            <a:ext cx="874440" cy="273600"/>
          </a:xfrm>
          <a:prstGeom prst="rect">
            <a:avLst/>
          </a:prstGeom>
          <a:noFill/>
          <a:ln>
            <a:noFill/>
          </a:ln>
        </p:spPr>
        <p:txBody>
          <a:bodyPr anchor="ctr"/>
          <a:p>
            <a:pPr>
              <a:lnSpc>
                <a:spcPct val="100000"/>
              </a:lnSpc>
            </a:pPr>
            <a:fld id="{072664AD-02D8-43A7-9BE4-88EC37433DB2}"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
        <p:nvSpPr>
          <p:cNvPr id="98" name="CustomShape 5"/>
          <p:cNvSpPr/>
          <p:nvPr/>
        </p:nvSpPr>
        <p:spPr>
          <a:xfrm>
            <a:off x="5337720" y="4669920"/>
            <a:ext cx="3380040" cy="252720"/>
          </a:xfrm>
          <a:prstGeom prst="rect">
            <a:avLst/>
          </a:prstGeom>
          <a:noFill/>
          <a:ln>
            <a:noFill/>
          </a:ln>
        </p:spPr>
        <p:style>
          <a:lnRef idx="0"/>
          <a:fillRef idx="0"/>
          <a:effectRef idx="0"/>
          <a:fontRef idx="minor"/>
        </p:style>
        <p:txBody>
          <a:bodyPr wrap="none" lIns="90000" rIns="90000" tIns="45000" bIns="45000"/>
          <a:p>
            <a:pPr>
              <a:lnSpc>
                <a:spcPct val="100000"/>
              </a:lnSpc>
            </a:pPr>
            <a:r>
              <a:rPr b="1" lang="es-ES" sz="1069" spc="-1" strike="noStrike">
                <a:solidFill>
                  <a:srgbClr val="000000"/>
                </a:solidFill>
                <a:uFill>
                  <a:solidFill>
                    <a:srgbClr val="ffffff"/>
                  </a:solidFill>
                </a:uFill>
                <a:latin typeface="Arial"/>
                <a:ea typeface="ＭＳ Ｐゴシック"/>
              </a:rPr>
              <a:t>* van der Heijde </a:t>
            </a:r>
            <a:r>
              <a:rPr b="1" i="1" lang="es-ES" sz="1069" spc="-1" strike="noStrike">
                <a:solidFill>
                  <a:srgbClr val="000000"/>
                </a:solidFill>
                <a:uFill>
                  <a:solidFill>
                    <a:srgbClr val="ffffff"/>
                  </a:solidFill>
                </a:uFill>
                <a:latin typeface="Arial"/>
                <a:ea typeface="ＭＳ Ｐゴシック"/>
              </a:rPr>
              <a:t>et al </a:t>
            </a:r>
            <a:r>
              <a:rPr b="1" lang="es-ES" sz="1069" spc="-1" strike="noStrike">
                <a:solidFill>
                  <a:srgbClr val="000000"/>
                </a:solidFill>
                <a:uFill>
                  <a:solidFill>
                    <a:srgbClr val="ffffff"/>
                  </a:solidFill>
                </a:uFill>
                <a:latin typeface="Arial"/>
                <a:ea typeface="ＭＳ Ｐゴシック"/>
              </a:rPr>
              <a:t>Ann Rheum Dis 2016,75:3-15</a:t>
            </a:r>
            <a:endParaRPr b="0" lang="es-ES" sz="1800" spc="-1" strike="noStrike">
              <a:solidFill>
                <a:srgbClr val="000000"/>
              </a:solidFill>
              <a:uFill>
                <a:solidFill>
                  <a:srgbClr val="ffffff"/>
                </a:solidFill>
              </a:uFill>
              <a:latin typeface="Arial"/>
            </a:endParaRPr>
          </a:p>
        </p:txBody>
      </p:sp>
      <p:sp>
        <p:nvSpPr>
          <p:cNvPr id="99" name="CustomShape 6"/>
          <p:cNvSpPr/>
          <p:nvPr/>
        </p:nvSpPr>
        <p:spPr>
          <a:xfrm>
            <a:off x="2408760" y="1875600"/>
            <a:ext cx="4087800" cy="333720"/>
          </a:xfrm>
          <a:prstGeom prst="rect">
            <a:avLst/>
          </a:prstGeom>
          <a:solidFill>
            <a:srgbClr val="002060"/>
          </a:solidFill>
          <a:ln w="25560">
            <a:solidFill>
              <a:srgbClr val="0070c0"/>
            </a:solidFill>
            <a:round/>
          </a:ln>
        </p:spPr>
        <p:style>
          <a:lnRef idx="0"/>
          <a:fillRef idx="0"/>
          <a:effectRef idx="0"/>
          <a:fontRef idx="minor"/>
        </p:style>
        <p:txBody>
          <a:bodyPr lIns="90000" rIns="90000" tIns="45000" bIns="45000"/>
          <a:p>
            <a:pPr algn="ctr">
              <a:lnSpc>
                <a:spcPct val="100000"/>
              </a:lnSpc>
            </a:pPr>
            <a:r>
              <a:rPr b="0" lang="es-ES" sz="1600" spc="-1" strike="noStrike">
                <a:solidFill>
                  <a:srgbClr val="ffffff"/>
                </a:solidFill>
                <a:uFill>
                  <a:solidFill>
                    <a:srgbClr val="ffffff"/>
                  </a:solidFill>
                </a:uFill>
                <a:latin typeface="Arial"/>
                <a:ea typeface="ＭＳ Ｐゴシック"/>
              </a:rPr>
              <a:t>Consensual approach – F2F meeting</a:t>
            </a:r>
            <a:endParaRPr b="0" lang="es-ES" sz="1800" spc="-1" strike="noStrike">
              <a:solidFill>
                <a:srgbClr val="000000"/>
              </a:solidFill>
              <a:uFill>
                <a:solidFill>
                  <a:srgbClr val="ffffff"/>
                </a:solidFill>
              </a:uFill>
              <a:latin typeface="Arial"/>
            </a:endParaRPr>
          </a:p>
        </p:txBody>
      </p:sp>
      <p:sp>
        <p:nvSpPr>
          <p:cNvPr id="100" name="CustomShape 7"/>
          <p:cNvSpPr/>
          <p:nvPr/>
        </p:nvSpPr>
        <p:spPr>
          <a:xfrm>
            <a:off x="2876400" y="2520720"/>
            <a:ext cx="3192480" cy="577080"/>
          </a:xfrm>
          <a:prstGeom prst="rect">
            <a:avLst/>
          </a:prstGeom>
          <a:solidFill>
            <a:srgbClr val="002060"/>
          </a:solidFill>
          <a:ln w="25560">
            <a:solidFill>
              <a:srgbClr val="0070c0"/>
            </a:solidFill>
            <a:round/>
          </a:ln>
        </p:spPr>
        <p:style>
          <a:lnRef idx="0"/>
          <a:fillRef idx="0"/>
          <a:effectRef idx="0"/>
          <a:fontRef idx="minor"/>
        </p:style>
        <p:txBody>
          <a:bodyPr lIns="90000" rIns="90000" tIns="45000" bIns="45000"/>
          <a:p>
            <a:pPr algn="ctr">
              <a:lnSpc>
                <a:spcPct val="100000"/>
              </a:lnSpc>
            </a:pPr>
            <a:r>
              <a:rPr b="0" lang="es-ES" sz="1600" spc="-1" strike="noStrike">
                <a:solidFill>
                  <a:srgbClr val="ffffff"/>
                </a:solidFill>
                <a:uFill>
                  <a:solidFill>
                    <a:srgbClr val="ffffff"/>
                  </a:solidFill>
                </a:uFill>
                <a:latin typeface="Arial"/>
                <a:ea typeface="ＭＳ Ｐゴシック"/>
              </a:rPr>
              <a:t>Systematic literature research</a:t>
            </a:r>
            <a:endParaRPr b="0" lang="es-ES" sz="1800" spc="-1" strike="noStrike">
              <a:solidFill>
                <a:srgbClr val="000000"/>
              </a:solidFill>
              <a:uFill>
                <a:solidFill>
                  <a:srgbClr val="ffffff"/>
                </a:solidFill>
              </a:uFill>
              <a:latin typeface="Arial"/>
            </a:endParaRPr>
          </a:p>
          <a:p>
            <a:pPr algn="ctr">
              <a:lnSpc>
                <a:spcPct val="100000"/>
              </a:lnSpc>
            </a:pPr>
            <a:r>
              <a:rPr b="0" lang="es-ES" sz="1600" spc="-1" strike="noStrike">
                <a:solidFill>
                  <a:srgbClr val="ffffff"/>
                </a:solidFill>
                <a:uFill>
                  <a:solidFill>
                    <a:srgbClr val="ffffff"/>
                  </a:solidFill>
                </a:uFill>
                <a:latin typeface="Arial"/>
                <a:ea typeface="ＭＳ Ｐゴシック"/>
              </a:rPr>
              <a:t>+ Focus groups</a:t>
            </a:r>
            <a:endParaRPr b="0" lang="es-ES" sz="1800" spc="-1" strike="noStrike">
              <a:solidFill>
                <a:srgbClr val="000000"/>
              </a:solidFill>
              <a:uFill>
                <a:solidFill>
                  <a:srgbClr val="ffffff"/>
                </a:solidFill>
              </a:uFill>
              <a:latin typeface="Arial"/>
            </a:endParaRPr>
          </a:p>
        </p:txBody>
      </p:sp>
      <p:sp>
        <p:nvSpPr>
          <p:cNvPr id="101" name="CustomShape 8"/>
          <p:cNvSpPr/>
          <p:nvPr/>
        </p:nvSpPr>
        <p:spPr>
          <a:xfrm>
            <a:off x="2408760" y="3511080"/>
            <a:ext cx="4087800" cy="333720"/>
          </a:xfrm>
          <a:prstGeom prst="rect">
            <a:avLst/>
          </a:prstGeom>
          <a:solidFill>
            <a:srgbClr val="002060"/>
          </a:solidFill>
          <a:ln w="25560">
            <a:solidFill>
              <a:srgbClr val="0070c0"/>
            </a:solidFill>
            <a:round/>
          </a:ln>
        </p:spPr>
        <p:style>
          <a:lnRef idx="0"/>
          <a:fillRef idx="0"/>
          <a:effectRef idx="0"/>
          <a:fontRef idx="minor"/>
        </p:style>
        <p:txBody>
          <a:bodyPr lIns="90000" rIns="90000" tIns="45000" bIns="45000"/>
          <a:p>
            <a:pPr algn="ctr">
              <a:lnSpc>
                <a:spcPct val="100000"/>
              </a:lnSpc>
            </a:pPr>
            <a:r>
              <a:rPr b="0" lang="es-ES" sz="1600" spc="-1" strike="noStrike">
                <a:solidFill>
                  <a:srgbClr val="ffffff"/>
                </a:solidFill>
                <a:uFill>
                  <a:solidFill>
                    <a:srgbClr val="ffffff"/>
                  </a:solidFill>
                </a:uFill>
                <a:latin typeface="Arial"/>
                <a:ea typeface="ＭＳ Ｐゴシック"/>
              </a:rPr>
              <a:t>Consensual approach – F2F meeting</a:t>
            </a:r>
            <a:endParaRPr b="0" lang="es-ES" sz="1800" spc="-1" strike="noStrike">
              <a:solidFill>
                <a:srgbClr val="000000"/>
              </a:solidFill>
              <a:uFill>
                <a:solidFill>
                  <a:srgbClr val="ffffff"/>
                </a:solidFill>
              </a:uFill>
              <a:latin typeface="Arial"/>
            </a:endParaRPr>
          </a:p>
        </p:txBody>
      </p:sp>
      <p:sp>
        <p:nvSpPr>
          <p:cNvPr id="102" name="CustomShape 9"/>
          <p:cNvSpPr/>
          <p:nvPr/>
        </p:nvSpPr>
        <p:spPr>
          <a:xfrm>
            <a:off x="2353680" y="4249440"/>
            <a:ext cx="4224240" cy="415440"/>
          </a:xfrm>
          <a:prstGeom prst="rect">
            <a:avLst/>
          </a:prstGeom>
          <a:solidFill>
            <a:srgbClr val="002060"/>
          </a:solidFill>
          <a:ln w="25560">
            <a:solidFill>
              <a:srgbClr val="0070c0"/>
            </a:solidFill>
            <a:round/>
          </a:ln>
        </p:spPr>
        <p:style>
          <a:lnRef idx="0"/>
          <a:fillRef idx="0"/>
          <a:effectRef idx="0"/>
          <a:fontRef idx="minor"/>
        </p:style>
        <p:txBody>
          <a:bodyPr lIns="90000" rIns="90000" tIns="45000" bIns="45000"/>
          <a:p>
            <a:pPr algn="ctr">
              <a:lnSpc>
                <a:spcPct val="100000"/>
              </a:lnSpc>
            </a:pPr>
            <a:r>
              <a:rPr b="0" lang="es-ES" sz="2139" spc="-1" strike="noStrike">
                <a:solidFill>
                  <a:srgbClr val="ffffff"/>
                </a:solidFill>
                <a:uFill>
                  <a:solidFill>
                    <a:srgbClr val="ffffff"/>
                  </a:solidFill>
                </a:uFill>
                <a:latin typeface="Arial"/>
                <a:ea typeface="ＭＳ Ｐゴシック"/>
              </a:rPr>
              <a:t>FINAL Recommendations</a:t>
            </a:r>
            <a:endParaRPr b="0" lang="es-ES" sz="1800" spc="-1" strike="noStrike">
              <a:solidFill>
                <a:srgbClr val="000000"/>
              </a:solidFill>
              <a:uFill>
                <a:solidFill>
                  <a:srgbClr val="ffffff"/>
                </a:solidFill>
              </a:uFill>
              <a:latin typeface="Arial"/>
            </a:endParaRPr>
          </a:p>
        </p:txBody>
      </p:sp>
      <p:sp>
        <p:nvSpPr>
          <p:cNvPr id="103" name="CustomShape 10"/>
          <p:cNvSpPr/>
          <p:nvPr/>
        </p:nvSpPr>
        <p:spPr>
          <a:xfrm>
            <a:off x="4411080" y="2278800"/>
            <a:ext cx="45360" cy="181800"/>
          </a:xfrm>
          <a:prstGeom prst="downArrow">
            <a:avLst>
              <a:gd name="adj1" fmla="val 50000"/>
              <a:gd name="adj2" fmla="val 50000"/>
            </a:avLst>
          </a:prstGeom>
          <a:solidFill>
            <a:srgbClr val="28476d"/>
          </a:solidFill>
          <a:ln w="25560">
            <a:solidFill>
              <a:srgbClr val="1d3450"/>
            </a:solidFill>
            <a:round/>
          </a:ln>
        </p:spPr>
        <p:style>
          <a:lnRef idx="0"/>
          <a:fillRef idx="0"/>
          <a:effectRef idx="0"/>
          <a:fontRef idx="minor"/>
        </p:style>
      </p:sp>
      <p:sp>
        <p:nvSpPr>
          <p:cNvPr id="104" name="CustomShape 11"/>
          <p:cNvSpPr/>
          <p:nvPr/>
        </p:nvSpPr>
        <p:spPr>
          <a:xfrm>
            <a:off x="4445280" y="3147120"/>
            <a:ext cx="45360" cy="322920"/>
          </a:xfrm>
          <a:prstGeom prst="downArrow">
            <a:avLst>
              <a:gd name="adj1" fmla="val 50000"/>
              <a:gd name="adj2" fmla="val 50000"/>
            </a:avLst>
          </a:prstGeom>
          <a:solidFill>
            <a:srgbClr val="28476d"/>
          </a:solidFill>
          <a:ln w="25560">
            <a:solidFill>
              <a:srgbClr val="1d3450"/>
            </a:solidFill>
            <a:round/>
          </a:ln>
        </p:spPr>
        <p:style>
          <a:lnRef idx="0"/>
          <a:fillRef idx="0"/>
          <a:effectRef idx="0"/>
          <a:fontRef idx="minor"/>
        </p:style>
      </p:sp>
      <p:sp>
        <p:nvSpPr>
          <p:cNvPr id="105" name="CustomShape 12"/>
          <p:cNvSpPr/>
          <p:nvPr/>
        </p:nvSpPr>
        <p:spPr>
          <a:xfrm>
            <a:off x="4451760" y="3909240"/>
            <a:ext cx="45360" cy="325800"/>
          </a:xfrm>
          <a:prstGeom prst="downArrow">
            <a:avLst>
              <a:gd name="adj1" fmla="val 50000"/>
              <a:gd name="adj2" fmla="val 50000"/>
            </a:avLst>
          </a:prstGeom>
          <a:solidFill>
            <a:srgbClr val="28476d"/>
          </a:solidFill>
          <a:ln w="25560">
            <a:solidFill>
              <a:srgbClr val="1d3450"/>
            </a:solidFill>
            <a:round/>
          </a:ln>
        </p:spPr>
        <p:style>
          <a:lnRef idx="0"/>
          <a:fillRef idx="0"/>
          <a:effectRef idx="0"/>
          <a:fontRef idx="minor"/>
        </p:style>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466920" y="157500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A. Rheumatology training should generate rheumatologists capable of and committed to delivering the best care to people with Rheumatic and Musculoskeletal Diseases.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During rheumatology training, the physician should acquire the knowledge, skills, and professional behaviours necessary to ensure delivery of optimal care to people with all types of RMDs. </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a:p>
            <a:pPr>
              <a:lnSpc>
                <a:spcPct val="100000"/>
              </a:lnSpc>
            </a:pPr>
            <a:r>
              <a:rPr b="0" lang="en-US" sz="1200" spc="-1" strike="noStrike">
                <a:solidFill>
                  <a:srgbClr val="063fa9"/>
                </a:solidFill>
                <a:uFill>
                  <a:solidFill>
                    <a:srgbClr val="ffffff"/>
                  </a:solidFill>
                </a:uFill>
                <a:latin typeface="Arial"/>
                <a:ea typeface="ＭＳ Ｐゴシック"/>
              </a:rPr>
              <a:t>B. Assessment of competences is vital to guide learning and to guarantee quality of care.</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There has been a move towards ‘assessment</a:t>
            </a:r>
            <a:r>
              <a:rPr b="1" lang="en-US" sz="1200" spc="-1" strike="noStrike">
                <a:solidFill>
                  <a:srgbClr val="595959"/>
                </a:solidFill>
                <a:uFill>
                  <a:solidFill>
                    <a:srgbClr val="ffffff"/>
                  </a:solidFill>
                </a:uFill>
                <a:latin typeface="Arial"/>
                <a:ea typeface="Arial"/>
              </a:rPr>
              <a:t> for </a:t>
            </a:r>
            <a:r>
              <a:rPr b="0" lang="en-US" sz="1200" spc="-1" strike="noStrike">
                <a:solidFill>
                  <a:srgbClr val="595959"/>
                </a:solidFill>
                <a:uFill>
                  <a:solidFill>
                    <a:srgbClr val="ffffff"/>
                  </a:solidFill>
                </a:uFill>
                <a:latin typeface="Arial"/>
                <a:ea typeface="Arial"/>
              </a:rPr>
              <a:t>learning’, in which the assessment environment encourages trainees to feel responsible for driving and appraising their own learning. </a:t>
            </a:r>
            <a:endParaRPr b="0" lang="en-US" sz="1200" spc="-1" strike="noStrike">
              <a:solidFill>
                <a:srgbClr val="595959"/>
              </a:solidFill>
              <a:uFill>
                <a:solidFill>
                  <a:srgbClr val="ffffff"/>
                </a:solidFill>
              </a:uFill>
              <a:latin typeface="Arial"/>
            </a:endParaRPr>
          </a:p>
        </p:txBody>
      </p:sp>
      <p:sp>
        <p:nvSpPr>
          <p:cNvPr id="107" name="TextShape 2"/>
          <p:cNvSpPr txBox="1"/>
          <p:nvPr/>
        </p:nvSpPr>
        <p:spPr>
          <a:xfrm>
            <a:off x="466920" y="69012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Overarching principles (1)</a:t>
            </a:r>
            <a:endParaRPr b="0" lang="en-US" sz="1400" spc="-1" strike="noStrike">
              <a:solidFill>
                <a:srgbClr val="ffffff"/>
              </a:solidFill>
              <a:uFill>
                <a:solidFill>
                  <a:srgbClr val="ffffff"/>
                </a:solidFill>
              </a:uFill>
              <a:latin typeface="Arial"/>
            </a:endParaRPr>
          </a:p>
        </p:txBody>
      </p:sp>
      <p:sp>
        <p:nvSpPr>
          <p:cNvPr id="108" name="TextShape 3"/>
          <p:cNvSpPr txBox="1"/>
          <p:nvPr/>
        </p:nvSpPr>
        <p:spPr>
          <a:xfrm>
            <a:off x="7577280" y="4859280"/>
            <a:ext cx="1223640" cy="273600"/>
          </a:xfrm>
          <a:prstGeom prst="rect">
            <a:avLst/>
          </a:prstGeom>
          <a:noFill/>
          <a:ln>
            <a:noFill/>
          </a:ln>
        </p:spPr>
        <p:txBody>
          <a:bodyPr anchor="ctr"/>
          <a:p>
            <a:pPr algn="r">
              <a:lnSpc>
                <a:spcPct val="100000"/>
              </a:lnSpc>
            </a:pPr>
            <a:fld id="{126DA4B0-1491-40B6-B80B-1DE8837A4EC8}"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09" name="TextShape 4"/>
          <p:cNvSpPr txBox="1"/>
          <p:nvPr/>
        </p:nvSpPr>
        <p:spPr>
          <a:xfrm>
            <a:off x="490680" y="4859280"/>
            <a:ext cx="874440" cy="273600"/>
          </a:xfrm>
          <a:prstGeom prst="rect">
            <a:avLst/>
          </a:prstGeom>
          <a:noFill/>
          <a:ln>
            <a:noFill/>
          </a:ln>
        </p:spPr>
        <p:txBody>
          <a:bodyPr anchor="ctr"/>
          <a:p>
            <a:pPr>
              <a:lnSpc>
                <a:spcPct val="100000"/>
              </a:lnSpc>
            </a:pPr>
            <a:fld id="{FC68A8C2-8D16-47C7-94B3-BE50A66C7121}"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466920" y="158112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C. Assessment is an integral part of training and must be guided by and aligned with a clear set of educational objectives established by the curriculum.</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task force agreed on the need for assessments to be embedded into a structured strategy conveyed by the overall training program. National curricula are available in most countries. Additionally, the UEMS Rheumatology Section and Board provides a European curriculum. </a:t>
            </a:r>
            <a:endParaRPr b="0" lang="en-US" sz="1200" spc="-1" strike="noStrike">
              <a:solidFill>
                <a:srgbClr val="595959"/>
              </a:solidFill>
              <a:uFill>
                <a:solidFill>
                  <a:srgbClr val="ffffff"/>
                </a:solidFill>
              </a:uFill>
              <a:latin typeface="Arial"/>
            </a:endParaRPr>
          </a:p>
          <a:p>
            <a:pPr>
              <a:lnSpc>
                <a:spcPct val="100000"/>
              </a:lnSpc>
            </a:pPr>
            <a:endParaRPr b="0" lang="en-US" sz="1200" spc="-1" strike="noStrike">
              <a:solidFill>
                <a:srgbClr val="595959"/>
              </a:solidFill>
              <a:uFill>
                <a:solidFill>
                  <a:srgbClr val="ffffff"/>
                </a:solidFill>
              </a:uFill>
              <a:latin typeface="Arial"/>
            </a:endParaRPr>
          </a:p>
          <a:p>
            <a:pPr>
              <a:lnSpc>
                <a:spcPct val="100000"/>
              </a:lnSpc>
            </a:pPr>
            <a:r>
              <a:rPr b="0" lang="en-US" sz="1200" spc="-1" strike="noStrike">
                <a:solidFill>
                  <a:srgbClr val="063fa9"/>
                </a:solidFill>
                <a:uFill>
                  <a:solidFill>
                    <a:srgbClr val="ffffff"/>
                  </a:solidFill>
                </a:uFill>
                <a:latin typeface="Arial"/>
                <a:ea typeface="ＭＳ Ｐゴシック"/>
              </a:rPr>
              <a:t>D. Effective assessment requires protected time and resources.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One of the key barriers to adequate assessment, identified by trainees and trainers alike throughout Europe, is the lack of protected time for this purpose.</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In order to improve the clinical learning environment, it is essential that educational supervisors, program directors and national authorities recognize this need and identify and provide the necessary resources.</a:t>
            </a:r>
            <a:endParaRPr b="0" lang="en-US" sz="1200" spc="-1" strike="noStrike">
              <a:solidFill>
                <a:srgbClr val="595959"/>
              </a:solidFill>
              <a:uFill>
                <a:solidFill>
                  <a:srgbClr val="ffffff"/>
                </a:solidFill>
              </a:uFill>
              <a:latin typeface="Arial"/>
            </a:endParaRPr>
          </a:p>
        </p:txBody>
      </p:sp>
      <p:sp>
        <p:nvSpPr>
          <p:cNvPr id="111" name="TextShape 2"/>
          <p:cNvSpPr txBox="1"/>
          <p:nvPr/>
        </p:nvSpPr>
        <p:spPr>
          <a:xfrm>
            <a:off x="466920" y="69012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Overarching principles (2)</a:t>
            </a:r>
            <a:endParaRPr b="0" lang="en-US" sz="1400" spc="-1" strike="noStrike">
              <a:solidFill>
                <a:srgbClr val="ffffff"/>
              </a:solidFill>
              <a:uFill>
                <a:solidFill>
                  <a:srgbClr val="ffffff"/>
                </a:solidFill>
              </a:uFill>
              <a:latin typeface="Arial"/>
            </a:endParaRPr>
          </a:p>
        </p:txBody>
      </p:sp>
      <p:sp>
        <p:nvSpPr>
          <p:cNvPr id="112" name="TextShape 3"/>
          <p:cNvSpPr txBox="1"/>
          <p:nvPr/>
        </p:nvSpPr>
        <p:spPr>
          <a:xfrm>
            <a:off x="7577280" y="4859280"/>
            <a:ext cx="1223640" cy="273600"/>
          </a:xfrm>
          <a:prstGeom prst="rect">
            <a:avLst/>
          </a:prstGeom>
          <a:noFill/>
          <a:ln>
            <a:noFill/>
          </a:ln>
        </p:spPr>
        <p:txBody>
          <a:bodyPr anchor="ctr"/>
          <a:p>
            <a:pPr algn="r">
              <a:lnSpc>
                <a:spcPct val="100000"/>
              </a:lnSpc>
            </a:pPr>
            <a:fld id="{9B48D080-5386-49ED-B313-495F828503BB}"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13" name="TextShape 4"/>
          <p:cNvSpPr txBox="1"/>
          <p:nvPr/>
        </p:nvSpPr>
        <p:spPr>
          <a:xfrm>
            <a:off x="490680" y="4859280"/>
            <a:ext cx="874440" cy="273600"/>
          </a:xfrm>
          <a:prstGeom prst="rect">
            <a:avLst/>
          </a:prstGeom>
          <a:noFill/>
          <a:ln>
            <a:noFill/>
          </a:ln>
        </p:spPr>
        <p:txBody>
          <a:bodyPr anchor="ctr"/>
          <a:p>
            <a:pPr>
              <a:lnSpc>
                <a:spcPct val="100000"/>
              </a:lnSpc>
            </a:pPr>
            <a:fld id="{C69D9E45-2987-414B-81E3-F7D529106E20}"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466920" y="1568880"/>
            <a:ext cx="8333640" cy="3092760"/>
          </a:xfrm>
          <a:prstGeom prst="rect">
            <a:avLst/>
          </a:prstGeom>
          <a:noFill/>
          <a:ln>
            <a:noFill/>
          </a:ln>
        </p:spPr>
        <p:txBody>
          <a:bodyPr/>
          <a:p>
            <a:pPr marL="228600" indent="-228240">
              <a:lnSpc>
                <a:spcPct val="100000"/>
              </a:lnSpc>
              <a:buClr>
                <a:srgbClr val="003fa8"/>
              </a:buClr>
              <a:buFont typeface="Arial"/>
              <a:buAutoNum type="arabicPeriod"/>
            </a:pPr>
            <a:r>
              <a:rPr b="0" lang="en-US" sz="1200" spc="-1" strike="noStrike">
                <a:solidFill>
                  <a:srgbClr val="063fa9"/>
                </a:solidFill>
                <a:uFill>
                  <a:solidFill>
                    <a:srgbClr val="ffffff"/>
                  </a:solidFill>
                </a:uFill>
                <a:latin typeface="Arial"/>
                <a:ea typeface="ＭＳ Ｐゴシック"/>
              </a:rPr>
              <a:t>Assessment of competences should be a structured and continuous process, regularly carried out throughout the training period.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Assessments should not be performed at a unique time point (e.g. final examination)</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Assessments should be spaced out throughout the training, allowing identification of areas for improvement before a final summative assessment.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Providing a specific recommendation on minimum or optimal assessment frequency was discussed in depth; however, it was thought that this needed to be flexible enough to be applied in different national contexts.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Frequency should be enough to provide adequate feedback and guide learning.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Some types of assessment, such as the identification of unprofessional behaviours, should take place continuously.</a:t>
            </a:r>
            <a:endParaRPr b="0" lang="en-US" sz="1200" spc="-1" strike="noStrike">
              <a:solidFill>
                <a:srgbClr val="595959"/>
              </a:solidFill>
              <a:uFill>
                <a:solidFill>
                  <a:srgbClr val="ffffff"/>
                </a:solidFill>
              </a:uFill>
              <a:latin typeface="Arial"/>
            </a:endParaRPr>
          </a:p>
        </p:txBody>
      </p:sp>
      <p:sp>
        <p:nvSpPr>
          <p:cNvPr id="115"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(1)</a:t>
            </a:r>
            <a:endParaRPr b="0" lang="en-US" sz="1400" spc="-1" strike="noStrike">
              <a:solidFill>
                <a:srgbClr val="ffffff"/>
              </a:solidFill>
              <a:uFill>
                <a:solidFill>
                  <a:srgbClr val="ffffff"/>
                </a:solidFill>
              </a:uFill>
              <a:latin typeface="Arial"/>
            </a:endParaRPr>
          </a:p>
        </p:txBody>
      </p:sp>
      <p:sp>
        <p:nvSpPr>
          <p:cNvPr id="116" name="TextShape 3"/>
          <p:cNvSpPr txBox="1"/>
          <p:nvPr/>
        </p:nvSpPr>
        <p:spPr>
          <a:xfrm>
            <a:off x="7577280" y="4859280"/>
            <a:ext cx="1223640" cy="273600"/>
          </a:xfrm>
          <a:prstGeom prst="rect">
            <a:avLst/>
          </a:prstGeom>
          <a:noFill/>
          <a:ln>
            <a:noFill/>
          </a:ln>
        </p:spPr>
        <p:txBody>
          <a:bodyPr anchor="ctr"/>
          <a:p>
            <a:pPr algn="r">
              <a:lnSpc>
                <a:spcPct val="100000"/>
              </a:lnSpc>
            </a:pPr>
            <a:fld id="{9F216769-65FC-46B6-BCE8-73CDF08FD389}"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17" name="TextShape 4"/>
          <p:cNvSpPr txBox="1"/>
          <p:nvPr/>
        </p:nvSpPr>
        <p:spPr>
          <a:xfrm>
            <a:off x="490680" y="4859280"/>
            <a:ext cx="874440" cy="273600"/>
          </a:xfrm>
          <a:prstGeom prst="rect">
            <a:avLst/>
          </a:prstGeom>
          <a:noFill/>
          <a:ln>
            <a:noFill/>
          </a:ln>
        </p:spPr>
        <p:txBody>
          <a:bodyPr anchor="ctr"/>
          <a:p>
            <a:pPr>
              <a:lnSpc>
                <a:spcPct val="100000"/>
              </a:lnSpc>
            </a:pPr>
            <a:fld id="{BDF121B2-7827-4994-8164-A4C9589F0358}"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2. Formative assessment with constructive feedback should be regularly performed, and with a greater frequency than summative assessment.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Assessments can be performed with a formative or a summative aim.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Summative assessment assigns grades to trainee performance at designated points in the curriculum, allowing comparison with established standards or between trainees, and a pass/fail decision.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Formative assessment is designed as an ongoing part of the instructional process, to support and enhance learning and reflection, stimulate the trainee to identify areas for improvement and provide a plan to that purpose. </a:t>
            </a:r>
            <a:endParaRPr b="0" lang="en-US" sz="1200" spc="-1" strike="noStrike">
              <a:solidFill>
                <a:srgbClr val="595959"/>
              </a:solidFill>
              <a:uFill>
                <a:solidFill>
                  <a:srgbClr val="ffffff"/>
                </a:solidFill>
              </a:uFill>
              <a:latin typeface="Arial"/>
            </a:endParaRPr>
          </a:p>
          <a:p>
            <a:pPr lvl="2" marL="1143000" indent="-22824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Frequent, high quality discussions about current performance together with expert and customised suggestions for improvement are associated with more effective learning and higher satisfaction in trainees</a:t>
            </a:r>
            <a:endParaRPr b="0" lang="en-US" sz="1200" spc="-1" strike="noStrike">
              <a:solidFill>
                <a:srgbClr val="595959"/>
              </a:solidFill>
              <a:uFill>
                <a:solidFill>
                  <a:srgbClr val="ffffff"/>
                </a:solidFill>
              </a:uFill>
              <a:latin typeface="Arial"/>
            </a:endParaRPr>
          </a:p>
        </p:txBody>
      </p:sp>
      <p:sp>
        <p:nvSpPr>
          <p:cNvPr id="119"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(2)</a:t>
            </a:r>
            <a:endParaRPr b="0" lang="en-US" sz="1400" spc="-1" strike="noStrike">
              <a:solidFill>
                <a:srgbClr val="ffffff"/>
              </a:solidFill>
              <a:uFill>
                <a:solidFill>
                  <a:srgbClr val="ffffff"/>
                </a:solidFill>
              </a:uFill>
              <a:latin typeface="Arial"/>
            </a:endParaRPr>
          </a:p>
        </p:txBody>
      </p:sp>
      <p:sp>
        <p:nvSpPr>
          <p:cNvPr id="120" name="TextShape 3"/>
          <p:cNvSpPr txBox="1"/>
          <p:nvPr/>
        </p:nvSpPr>
        <p:spPr>
          <a:xfrm>
            <a:off x="7577280" y="4859280"/>
            <a:ext cx="1223640" cy="273600"/>
          </a:xfrm>
          <a:prstGeom prst="rect">
            <a:avLst/>
          </a:prstGeom>
          <a:noFill/>
          <a:ln>
            <a:noFill/>
          </a:ln>
        </p:spPr>
        <p:txBody>
          <a:bodyPr anchor="ctr"/>
          <a:p>
            <a:pPr algn="r">
              <a:lnSpc>
                <a:spcPct val="100000"/>
              </a:lnSpc>
            </a:pPr>
            <a:fld id="{746F6949-24DE-418E-8756-620B94F8CFEB}"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21" name="TextShape 4"/>
          <p:cNvSpPr txBox="1"/>
          <p:nvPr/>
        </p:nvSpPr>
        <p:spPr>
          <a:xfrm>
            <a:off x="490680" y="4859280"/>
            <a:ext cx="874440" cy="273600"/>
          </a:xfrm>
          <a:prstGeom prst="rect">
            <a:avLst/>
          </a:prstGeom>
          <a:noFill/>
          <a:ln>
            <a:noFill/>
          </a:ln>
        </p:spPr>
        <p:txBody>
          <a:bodyPr anchor="ctr"/>
          <a:p>
            <a:pPr>
              <a:lnSpc>
                <a:spcPct val="100000"/>
              </a:lnSpc>
            </a:pPr>
            <a:fld id="{4E9DE691-62D2-4B2C-8925-B73C999DED8A}"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3. Feedback should stimulate reflection by the trainee on how to achieve the standards of competence and professional behaviour.</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Feedback is a core component of effective assessment, informing trainees of their progress (or lack of), observed learning needs (and available resources to facilitate learning) and providing motivation to undertake appropriate learning activities.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Feedback has the potential to change physicians’ behaviour.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Feedback should prompt self-reflection, and management of the weaker aspects of performance.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In the focus groups, both trainees and trainers identified feedback as a priority. </a:t>
            </a:r>
            <a:endParaRPr b="0" lang="en-US" sz="1200" spc="-1" strike="noStrike">
              <a:solidFill>
                <a:srgbClr val="595959"/>
              </a:solidFill>
              <a:uFill>
                <a:solidFill>
                  <a:srgbClr val="ffffff"/>
                </a:solidFill>
              </a:uFill>
              <a:latin typeface="Arial"/>
            </a:endParaRPr>
          </a:p>
        </p:txBody>
      </p:sp>
      <p:sp>
        <p:nvSpPr>
          <p:cNvPr id="123"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(3)</a:t>
            </a:r>
            <a:endParaRPr b="0" lang="en-US" sz="1400" spc="-1" strike="noStrike">
              <a:solidFill>
                <a:srgbClr val="ffffff"/>
              </a:solidFill>
              <a:uFill>
                <a:solidFill>
                  <a:srgbClr val="ffffff"/>
                </a:solidFill>
              </a:uFill>
              <a:latin typeface="Arial"/>
            </a:endParaRPr>
          </a:p>
        </p:txBody>
      </p:sp>
      <p:sp>
        <p:nvSpPr>
          <p:cNvPr id="124" name="TextShape 3"/>
          <p:cNvSpPr txBox="1"/>
          <p:nvPr/>
        </p:nvSpPr>
        <p:spPr>
          <a:xfrm>
            <a:off x="7577280" y="4859280"/>
            <a:ext cx="1223640" cy="273600"/>
          </a:xfrm>
          <a:prstGeom prst="rect">
            <a:avLst/>
          </a:prstGeom>
          <a:noFill/>
          <a:ln>
            <a:noFill/>
          </a:ln>
        </p:spPr>
        <p:txBody>
          <a:bodyPr anchor="ctr"/>
          <a:p>
            <a:pPr algn="r">
              <a:lnSpc>
                <a:spcPct val="100000"/>
              </a:lnSpc>
            </a:pPr>
            <a:fld id="{5021C7D9-6EC4-4FA4-ACF9-A91B71FB7E84}"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25" name="TextShape 4"/>
          <p:cNvSpPr txBox="1"/>
          <p:nvPr/>
        </p:nvSpPr>
        <p:spPr>
          <a:xfrm>
            <a:off x="490680" y="4859280"/>
            <a:ext cx="874440" cy="273600"/>
          </a:xfrm>
          <a:prstGeom prst="rect">
            <a:avLst/>
          </a:prstGeom>
          <a:noFill/>
          <a:ln>
            <a:noFill/>
          </a:ln>
        </p:spPr>
        <p:txBody>
          <a:bodyPr anchor="ctr"/>
          <a:p>
            <a:pPr>
              <a:lnSpc>
                <a:spcPct val="100000"/>
              </a:lnSpc>
            </a:pPr>
            <a:fld id="{3FFF58EB-3433-4467-9A29-3D1471F576B4}"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66920" y="1568880"/>
            <a:ext cx="8333640" cy="3092760"/>
          </a:xfrm>
          <a:prstGeom prst="rect">
            <a:avLst/>
          </a:prstGeom>
          <a:noFill/>
          <a:ln>
            <a:noFill/>
          </a:ln>
        </p:spPr>
        <p:txBody>
          <a:bodyPr/>
          <a:p>
            <a:pPr>
              <a:lnSpc>
                <a:spcPct val="100000"/>
              </a:lnSpc>
            </a:pPr>
            <a:r>
              <a:rPr b="0" lang="en-US" sz="1200" spc="-1" strike="noStrike">
                <a:solidFill>
                  <a:srgbClr val="063fa9"/>
                </a:solidFill>
                <a:uFill>
                  <a:solidFill>
                    <a:srgbClr val="ffffff"/>
                  </a:solidFill>
                </a:uFill>
                <a:latin typeface="Arial"/>
                <a:ea typeface="ＭＳ Ｐゴシック"/>
              </a:rPr>
              <a:t>4. Trainees should maintain an updated portfolio, including feedback and evidence of self-reflection, to be used as part of the assessment process.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Portfolios collect and assess evidence of a trainee’s experience and progression in tasks and competences.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Implementation of portfolios throughout Europe varies, with no consensus on their aims, design and content.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task force felt that portfolios should extend beyond a ‘log book’ list of patients managed, procedures performed, courses attended or research performed</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Rather, they should be an integral part of the continuous formative process and self-learning and include examples of assessors’ feedback and trainee’s self-reflection. </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Reflections included in the portfolio should be kept private and should not be misused or misconstrued in legal contexts.</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Use of electronic portfolios and e-learning platforms addresses one of the key complaints of trainees – excessive time spent in their compilation.</a:t>
            </a:r>
            <a:endParaRPr b="0" lang="en-US" sz="1200" spc="-1" strike="noStrike">
              <a:solidFill>
                <a:srgbClr val="595959"/>
              </a:solidFill>
              <a:uFill>
                <a:solidFill>
                  <a:srgbClr val="ffffff"/>
                </a:solidFill>
              </a:uFill>
              <a:latin typeface="Arial"/>
            </a:endParaRPr>
          </a:p>
          <a:p>
            <a:pPr lvl="1" marL="743040" indent="-285480">
              <a:lnSpc>
                <a:spcPct val="100000"/>
              </a:lnSpc>
              <a:buClr>
                <a:srgbClr val="595959"/>
              </a:buClr>
              <a:buFont typeface="Wingdings" charset="2"/>
              <a:buChar char=""/>
            </a:pPr>
            <a:r>
              <a:rPr b="0" lang="en-US" sz="1200" spc="-1" strike="noStrike">
                <a:solidFill>
                  <a:srgbClr val="595959"/>
                </a:solidFill>
                <a:uFill>
                  <a:solidFill>
                    <a:srgbClr val="ffffff"/>
                  </a:solidFill>
                </a:uFill>
                <a:latin typeface="Arial"/>
                <a:ea typeface="Arial"/>
              </a:rPr>
              <a:t>The EULAR Portfolio taskforce is developing a structure for the EULAR portfolio</a:t>
            </a:r>
            <a:endParaRPr b="0" lang="en-US" sz="1200" spc="-1" strike="noStrike">
              <a:solidFill>
                <a:srgbClr val="595959"/>
              </a:solidFill>
              <a:uFill>
                <a:solidFill>
                  <a:srgbClr val="ffffff"/>
                </a:solidFill>
              </a:uFill>
              <a:latin typeface="Arial"/>
            </a:endParaRPr>
          </a:p>
        </p:txBody>
      </p:sp>
      <p:sp>
        <p:nvSpPr>
          <p:cNvPr id="127" name="TextShape 2"/>
          <p:cNvSpPr txBox="1"/>
          <p:nvPr/>
        </p:nvSpPr>
        <p:spPr>
          <a:xfrm>
            <a:off x="490680" y="683280"/>
            <a:ext cx="8333640" cy="475560"/>
          </a:xfrm>
          <a:prstGeom prst="rect">
            <a:avLst/>
          </a:prstGeom>
          <a:noFill/>
          <a:ln>
            <a:noFill/>
          </a:ln>
        </p:spPr>
        <p:txBody>
          <a:bodyPr lIns="36000" rIns="90000" tIns="45000" bIns="45000"/>
          <a:p>
            <a:pPr>
              <a:lnSpc>
                <a:spcPct val="100000"/>
              </a:lnSpc>
            </a:pPr>
            <a:r>
              <a:rPr b="0" lang="en-US" sz="2800" spc="-1" strike="noStrike">
                <a:solidFill>
                  <a:srgbClr val="0056b9"/>
                </a:solidFill>
                <a:uFill>
                  <a:solidFill>
                    <a:srgbClr val="ffffff"/>
                  </a:solidFill>
                </a:uFill>
                <a:latin typeface="Arial"/>
                <a:ea typeface="ＭＳ Ｐゴシック"/>
              </a:rPr>
              <a:t>PtC (4)</a:t>
            </a:r>
            <a:endParaRPr b="0" lang="en-US" sz="1400" spc="-1" strike="noStrike">
              <a:solidFill>
                <a:srgbClr val="ffffff"/>
              </a:solidFill>
              <a:uFill>
                <a:solidFill>
                  <a:srgbClr val="ffffff"/>
                </a:solidFill>
              </a:uFill>
              <a:latin typeface="Arial"/>
            </a:endParaRPr>
          </a:p>
        </p:txBody>
      </p:sp>
      <p:sp>
        <p:nvSpPr>
          <p:cNvPr id="128" name="TextShape 3"/>
          <p:cNvSpPr txBox="1"/>
          <p:nvPr/>
        </p:nvSpPr>
        <p:spPr>
          <a:xfrm>
            <a:off x="7577280" y="4859280"/>
            <a:ext cx="1223640" cy="273600"/>
          </a:xfrm>
          <a:prstGeom prst="rect">
            <a:avLst/>
          </a:prstGeom>
          <a:noFill/>
          <a:ln>
            <a:noFill/>
          </a:ln>
        </p:spPr>
        <p:txBody>
          <a:bodyPr anchor="ctr"/>
          <a:p>
            <a:pPr algn="r">
              <a:lnSpc>
                <a:spcPct val="100000"/>
              </a:lnSpc>
            </a:pPr>
            <a:fld id="{469F917D-79E1-47EA-AE6E-EA7742ACAE11}" type="datetime1">
              <a:rPr b="0" lang="es-ES" sz="900" spc="-1" strike="noStrike">
                <a:solidFill>
                  <a:srgbClr val="003fa8"/>
                </a:solidFill>
                <a:uFill>
                  <a:solidFill>
                    <a:srgbClr val="ffffff"/>
                  </a:solidFill>
                </a:uFill>
                <a:latin typeface="Arial"/>
                <a:ea typeface="ＭＳ Ｐゴシック"/>
              </a:rPr>
              <a:t>21/04/2020</a:t>
            </a:fld>
            <a:endParaRPr b="0" lang="es-ES" sz="1400" spc="-1" strike="noStrike">
              <a:solidFill>
                <a:srgbClr val="000000"/>
              </a:solidFill>
              <a:uFill>
                <a:solidFill>
                  <a:srgbClr val="ffffff"/>
                </a:solidFill>
              </a:uFill>
              <a:latin typeface="Times New Roman"/>
            </a:endParaRPr>
          </a:p>
        </p:txBody>
      </p:sp>
      <p:sp>
        <p:nvSpPr>
          <p:cNvPr id="129" name="TextShape 4"/>
          <p:cNvSpPr txBox="1"/>
          <p:nvPr/>
        </p:nvSpPr>
        <p:spPr>
          <a:xfrm>
            <a:off x="490680" y="4859280"/>
            <a:ext cx="874440" cy="273600"/>
          </a:xfrm>
          <a:prstGeom prst="rect">
            <a:avLst/>
          </a:prstGeom>
          <a:noFill/>
          <a:ln>
            <a:noFill/>
          </a:ln>
        </p:spPr>
        <p:txBody>
          <a:bodyPr anchor="ctr"/>
          <a:p>
            <a:pPr>
              <a:lnSpc>
                <a:spcPct val="100000"/>
              </a:lnSpc>
            </a:pPr>
            <a:fld id="{3E35CB2A-6AA4-4E2F-A815-68087BB32E03}" type="slidenum">
              <a:rPr b="0" lang="es-ES" sz="900" spc="-1" strike="noStrike">
                <a:solidFill>
                  <a:srgbClr val="003fa8"/>
                </a:solidFill>
                <a:uFill>
                  <a:solidFill>
                    <a:srgbClr val="ffffff"/>
                  </a:solidFill>
                </a:uFill>
                <a:latin typeface="Arial"/>
                <a:ea typeface="ＭＳ Ｐゴシック"/>
              </a:rPr>
              <a:t>&lt;número&gt;</a:t>
            </a:fld>
            <a:endParaRPr b="0" lang="es-ES" sz="1400" spc="-1" strike="noStrike">
              <a:solidFill>
                <a:srgbClr val="000000"/>
              </a:solidFill>
              <a:uFill>
                <a:solidFill>
                  <a:srgbClr val="ffffff"/>
                </a:solidFill>
              </a:uFill>
              <a:latin typeface="Times New Roman"/>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08A657DCF3FBB4E8FBE0E2468B8B113" ma:contentTypeVersion="12" ma:contentTypeDescription="Ein neues Dokument erstellen." ma:contentTypeScope="" ma:versionID="c5cb467eeffc71297c4c122f689d3962">
  <xsd:schema xmlns:xsd="http://www.w3.org/2001/XMLSchema" xmlns:xs="http://www.w3.org/2001/XMLSchema" xmlns:p="http://schemas.microsoft.com/office/2006/metadata/properties" xmlns:ns2="1fe62f42-115c-4e23-b11d-d52080b3ae5f" xmlns:ns3="5c339dfd-a95f-4f81-844c-7253b04fe2d8" targetNamespace="http://schemas.microsoft.com/office/2006/metadata/properties" ma:root="true" ma:fieldsID="86cb86f37046c27a074aea57b4da2cce" ns2:_="" ns3:_="">
    <xsd:import namespace="1fe62f42-115c-4e23-b11d-d52080b3ae5f"/>
    <xsd:import namespace="5c339dfd-a95f-4f81-844c-7253b04fe2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62f42-115c-4e23-b11d-d52080b3ae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339dfd-a95f-4f81-844c-7253b04fe2d8"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63800D-4489-44BD-8DDF-8DA9FE1873CE}"/>
</file>

<file path=customXml/itemProps2.xml><?xml version="1.0" encoding="utf-8"?>
<ds:datastoreItem xmlns:ds="http://schemas.openxmlformats.org/officeDocument/2006/customXml" ds:itemID="{D6B048ED-B9E9-44C1-8181-A2C468F7E16C}"/>
</file>

<file path=customXml/itemProps3.xml><?xml version="1.0" encoding="utf-8"?>
<ds:datastoreItem xmlns:ds="http://schemas.openxmlformats.org/officeDocument/2006/customXml" ds:itemID="{E436CB1C-02FF-4F5E-AE78-0C9B31016D0C}"/>
</file>

<file path=docProps/app.xml><?xml version="1.0" encoding="utf-8"?>
<Properties xmlns="http://schemas.openxmlformats.org/officeDocument/2006/extended-properties" xmlns:vt="http://schemas.openxmlformats.org/officeDocument/2006/docPropsVTypes">
  <Template>PPT_EULAR_16_9_np</Template>
  <TotalTime>2</TotalTime>
  <Application>LibreOffice/5.2.1.2$Windows_x86 LibreOffice_project/31dd62db80d4e60af04904455ec9c9219178d620</Application>
  <Words>3072</Words>
  <Paragraphs>281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2</cp:revision>
  <dcterms:created xsi:type="dcterms:W3CDTF">2017-12-05T13:00:08Z</dcterms:created>
  <dcterms:modified xsi:type="dcterms:W3CDTF">2020-04-21T09:15:41Z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ntentTypeId">
    <vt:lpwstr>0x010100408A657DCF3FBB4E8FBE0E2468B8B113</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20</vt:i4>
  </property>
  <property fmtid="{D5CDD505-2E9C-101B-9397-08002B2CF9AE}" pid="9" name="Order">
    <vt:i4>1777600</vt:i4>
  </property>
  <property fmtid="{D5CDD505-2E9C-101B-9397-08002B2CF9AE}" pid="10" name="PresentationFormat">
    <vt:lpwstr>Diavoorstelling (16:9)</vt:lpwstr>
  </property>
  <property fmtid="{D5CDD505-2E9C-101B-9397-08002B2CF9AE}" pid="11" name="ScaleCrop">
    <vt:bool>false</vt:bool>
  </property>
  <property fmtid="{D5CDD505-2E9C-101B-9397-08002B2CF9AE}" pid="12" name="ShareDoc">
    <vt:bool>false</vt:bool>
  </property>
  <property fmtid="{D5CDD505-2E9C-101B-9397-08002B2CF9AE}" pid="13" name="Slides">
    <vt:i4>22</vt:i4>
  </property>
</Properties>
</file>