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866C0-D2DB-E964-ABC9-74B6F67CC2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Presentation Name</a:t>
            </a:r>
            <a:endParaRPr lang="en-C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AE5729-16D2-7E77-6D20-1DB8BAF316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FDE2A-0680-7FC6-A738-2394C2E8F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0A5385-B231-4060-9F27-082C4BDC3546}" type="datetimeFigureOut">
              <a:rPr lang="en-CH" smtClean="0"/>
              <a:t>25/02/2025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998B2-304F-95A4-6053-B90A306D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67233-3C04-7538-A55C-0FEDF49E0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107554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9176B-A3F8-FF7C-E320-E9065F6186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Declare your COI</a:t>
            </a:r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84031-1F12-E000-5AA0-094F0043B745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this space to declare your Conflicts of Interest</a:t>
            </a:r>
          </a:p>
          <a:p>
            <a:pPr lvl="0"/>
            <a:r>
              <a:rPr lang="en-US" dirty="0"/>
              <a:t>Insert this slide (with your own design preferences) at the beginning of the presentation</a:t>
            </a:r>
          </a:p>
          <a:p>
            <a:pPr lvl="0"/>
            <a:r>
              <a:rPr lang="en-US" dirty="0"/>
              <a:t>This is a mandatory requirement</a:t>
            </a:r>
            <a:endParaRPr lang="en-CH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50F6CDA-FCF3-54B0-5FB1-5C089B07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0A5385-B231-4060-9F27-082C4BDC3546}" type="datetimeFigureOut">
              <a:rPr lang="en-CH" smtClean="0"/>
              <a:t>25/02/2025</a:t>
            </a:fld>
            <a:endParaRPr lang="en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E10D59-C3ED-A353-3F31-E300403A4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147BAED-3F38-F424-84D3-1701C4406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483952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E088625-8661-02DA-F00E-6913B5BF3ADB}"/>
              </a:ext>
            </a:extLst>
          </p:cNvPr>
          <p:cNvSpPr txBox="1">
            <a:spLocks/>
          </p:cNvSpPr>
          <p:nvPr userDrawn="1"/>
        </p:nvSpPr>
        <p:spPr>
          <a:xfrm>
            <a:off x="1039979" y="42489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latin typeface="+mn-lt"/>
                <a:cs typeface="Arial" panose="020B0604020202020204" pitchFamily="34" charset="0"/>
              </a:rPr>
              <a:t>USE ICONS TO PROTECT OR SHARE YOUR INFORMATION </a:t>
            </a:r>
            <a:endParaRPr lang="en-CH" sz="3200" dirty="0"/>
          </a:p>
        </p:txBody>
      </p:sp>
      <p:pic>
        <p:nvPicPr>
          <p:cNvPr id="10" name="Graphic 8" descr="Camera">
            <a:extLst>
              <a:ext uri="{FF2B5EF4-FFF2-40B4-BE49-F238E27FC236}">
                <a16:creationId xmlns:a16="http://schemas.microsoft.com/office/drawing/2014/main" id="{8577D0E0-0A40-F7B4-1A03-CE3E37B2D7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53690" y="1991435"/>
            <a:ext cx="2503714" cy="2503714"/>
          </a:xfrm>
          <a:prstGeom prst="rect">
            <a:avLst/>
          </a:prstGeom>
        </p:spPr>
      </p:pic>
      <p:sp>
        <p:nvSpPr>
          <p:cNvPr id="11" name="TextBox 9">
            <a:extLst>
              <a:ext uri="{FF2B5EF4-FFF2-40B4-BE49-F238E27FC236}">
                <a16:creationId xmlns:a16="http://schemas.microsoft.com/office/drawing/2014/main" id="{6DA124AC-18C3-7C74-D777-03C29AA721D3}"/>
              </a:ext>
            </a:extLst>
          </p:cNvPr>
          <p:cNvSpPr txBox="1"/>
          <p:nvPr userDrawn="1"/>
        </p:nvSpPr>
        <p:spPr>
          <a:xfrm>
            <a:off x="1246361" y="4346807"/>
            <a:ext cx="45183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CH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GB" sz="2400" b="1" dirty="0">
                <a:cs typeface="Arial" panose="020B0604020202020204" pitchFamily="34" charset="0"/>
              </a:rPr>
              <a:t>Picture/screenshot taking is </a:t>
            </a:r>
            <a:r>
              <a:rPr lang="en-GB" sz="2400" b="1" dirty="0">
                <a:solidFill>
                  <a:srgbClr val="00B050"/>
                </a:solidFill>
                <a:cs typeface="Arial" panose="020B0604020202020204" pitchFamily="34" charset="0"/>
              </a:rPr>
              <a:t>ALLOWED</a:t>
            </a:r>
            <a:r>
              <a:rPr lang="en-GB" sz="2400" b="1" dirty="0">
                <a:cs typeface="Arial" panose="020B0604020202020204" pitchFamily="34" charset="0"/>
              </a:rPr>
              <a:t> during my presentation (including presented slides)</a:t>
            </a:r>
          </a:p>
        </p:txBody>
      </p:sp>
      <p:pic>
        <p:nvPicPr>
          <p:cNvPr id="12" name="Graphic 6" descr="Camera">
            <a:extLst>
              <a:ext uri="{FF2B5EF4-FFF2-40B4-BE49-F238E27FC236}">
                <a16:creationId xmlns:a16="http://schemas.microsoft.com/office/drawing/2014/main" id="{8C36D886-DD7A-9508-9518-87D7DAA4FE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19374" y="1991435"/>
            <a:ext cx="2503714" cy="25037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6083462-3C77-E06D-590B-B35F82B39596}"/>
              </a:ext>
            </a:extLst>
          </p:cNvPr>
          <p:cNvSpPr txBox="1"/>
          <p:nvPr userDrawn="1"/>
        </p:nvSpPr>
        <p:spPr>
          <a:xfrm>
            <a:off x="6512046" y="4346807"/>
            <a:ext cx="45183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CH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GB" sz="2400" b="1" dirty="0">
                <a:cs typeface="Arial" panose="020B0604020202020204" pitchFamily="34" charset="0"/>
              </a:rPr>
              <a:t>Picture/screenshot taking is </a:t>
            </a:r>
            <a:r>
              <a:rPr lang="en-GB" sz="2400" b="1" dirty="0">
                <a:solidFill>
                  <a:srgbClr val="FF0000"/>
                </a:solidFill>
                <a:cs typeface="Arial" panose="020B0604020202020204" pitchFamily="34" charset="0"/>
              </a:rPr>
              <a:t>NOT ALLOWED</a:t>
            </a:r>
            <a:r>
              <a:rPr lang="en-GB" sz="2400" b="1" dirty="0">
                <a:cs typeface="Arial" panose="020B0604020202020204" pitchFamily="34" charset="0"/>
              </a:rPr>
              <a:t> during my presentation (including presented slides)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45DF029-08C0-E8A9-F4DD-E83E7BE8CA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0A5385-B231-4060-9F27-082C4BDC3546}" type="datetimeFigureOut">
              <a:rPr lang="en-CH" smtClean="0"/>
              <a:t>25/02/2025</a:t>
            </a:fld>
            <a:endParaRPr lang="en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AB9C20E4-FEFB-3873-69D3-BC559063B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9581F13-6AC3-793F-B4CC-F014E5928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07976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3" descr="Camera">
            <a:extLst>
              <a:ext uri="{FF2B5EF4-FFF2-40B4-BE49-F238E27FC236}">
                <a16:creationId xmlns:a16="http://schemas.microsoft.com/office/drawing/2014/main" id="{80B91AE1-1242-EB9B-97F2-D9FFEC3005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72718" y="2584952"/>
            <a:ext cx="2503714" cy="250371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86FB593-DFA1-496D-3CD7-D67B0E2699DE}"/>
              </a:ext>
            </a:extLst>
          </p:cNvPr>
          <p:cNvSpPr txBox="1"/>
          <p:nvPr userDrawn="1"/>
        </p:nvSpPr>
        <p:spPr>
          <a:xfrm>
            <a:off x="276225" y="1406108"/>
            <a:ext cx="11639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CH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GB" sz="4000" b="1" dirty="0">
                <a:latin typeface="+mj-lt"/>
                <a:cs typeface="Arial" panose="020B0604020202020204" pitchFamily="34" charset="0"/>
              </a:rPr>
              <a:t>Picture taking is </a:t>
            </a:r>
            <a:r>
              <a:rPr lang="en-GB" sz="40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ALLOWED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during my presentation (including presented slides)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C678CE9F-FCB6-4151-2707-8C75337E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0A5385-B231-4060-9F27-082C4BDC3546}" type="datetimeFigureOut">
              <a:rPr lang="en-CH" smtClean="0"/>
              <a:t>25/02/2025</a:t>
            </a:fld>
            <a:endParaRPr lang="en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D429F49-5CF3-1958-817D-C3DF346ED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C0A5B5C-7261-E01B-7370-88186E7D5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428421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35A5CF-5ACD-3986-AAD1-DF17B1CAC279}"/>
              </a:ext>
            </a:extLst>
          </p:cNvPr>
          <p:cNvSpPr txBox="1"/>
          <p:nvPr userDrawn="1"/>
        </p:nvSpPr>
        <p:spPr>
          <a:xfrm>
            <a:off x="276225" y="1373695"/>
            <a:ext cx="11639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CH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GB" sz="4000" b="1" dirty="0">
                <a:latin typeface="+mj-lt"/>
                <a:cs typeface="Arial" panose="020B0604020202020204" pitchFamily="34" charset="0"/>
              </a:rPr>
              <a:t>Picture taking is </a:t>
            </a:r>
            <a:r>
              <a:rPr lang="en-GB" sz="40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NOT ALLOWED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during my presentation</a:t>
            </a:r>
          </a:p>
        </p:txBody>
      </p:sp>
      <p:pic>
        <p:nvPicPr>
          <p:cNvPr id="11" name="Graphic 3" descr="Camera">
            <a:extLst>
              <a:ext uri="{FF2B5EF4-FFF2-40B4-BE49-F238E27FC236}">
                <a16:creationId xmlns:a16="http://schemas.microsoft.com/office/drawing/2014/main" id="{696FADC6-28DE-84E8-73A2-94000275FF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44143" y="2475050"/>
            <a:ext cx="2503714" cy="2503714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E53EEA0-A643-4B9D-D872-F063AF13E2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0A5385-B231-4060-9F27-082C4BDC3546}" type="datetimeFigureOut">
              <a:rPr lang="en-CH" smtClean="0"/>
              <a:t>25/02/2025</a:t>
            </a:fld>
            <a:endParaRPr lang="en-CH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CD85D32-A6E5-A6F0-CF0B-021CA7180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EC1C7BA-24C4-9816-1E96-EEDA444E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97788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E061C-C1FD-FDE3-F5D2-C8CC3B938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pic>
        <p:nvPicPr>
          <p:cNvPr id="6" name="Graphic 4" descr="Camera">
            <a:extLst>
              <a:ext uri="{FF2B5EF4-FFF2-40B4-BE49-F238E27FC236}">
                <a16:creationId xmlns:a16="http://schemas.microsoft.com/office/drawing/2014/main" id="{5314137D-00A0-2B4C-1FA8-E850838EBB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06961" y="5836436"/>
            <a:ext cx="885039" cy="885039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5D5631-DD1B-17E4-4EF6-2D1D100248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0A5385-B231-4060-9F27-082C4BDC3546}" type="datetimeFigureOut">
              <a:rPr lang="en-CH" smtClean="0"/>
              <a:t>25/02/2025</a:t>
            </a:fld>
            <a:endParaRPr lang="en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1FADC2B-22F4-5381-0730-C86083A3C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720BC9-1F08-A809-F2D6-705E12A74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4249934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79C72D4-5524-A3A7-B2B3-AC2A6A749C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0A5385-B231-4060-9F27-082C4BDC3546}" type="datetimeFigureOut">
              <a:rPr lang="en-CH" smtClean="0"/>
              <a:t>25/02/2025</a:t>
            </a:fld>
            <a:endParaRPr lang="en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56D8E6D-88F5-BB2B-1019-414C29110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C30F62A-2532-68AA-805F-8EC26DFC9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Abstract Short</a:t>
            </a:r>
            <a:endParaRPr lang="en-CH" dirty="0"/>
          </a:p>
        </p:txBody>
      </p:sp>
      <p:pic>
        <p:nvPicPr>
          <p:cNvPr id="8" name="Graphic 3" descr="Camera">
            <a:extLst>
              <a:ext uri="{FF2B5EF4-FFF2-40B4-BE49-F238E27FC236}">
                <a16:creationId xmlns:a16="http://schemas.microsoft.com/office/drawing/2014/main" id="{C8B8FDCA-2251-1A0A-DA85-E3EC030D0C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06960" y="5836436"/>
            <a:ext cx="885039" cy="88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7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1052DF-B837-EFB8-27BE-9DFC46E59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60D5C-F772-2030-7AF1-2743A767C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4AD6120-306F-26ED-848F-BE8D0E19C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0A5385-B231-4060-9F27-082C4BDC3546}" type="datetimeFigureOut">
              <a:rPr lang="en-CH" smtClean="0"/>
              <a:t>25/02/2025</a:t>
            </a:fld>
            <a:endParaRPr lang="en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87B765A-85C6-F309-DFFD-EDB78652E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69169B1-5BC9-4554-F9D1-A749EA537C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25547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D9D971F-FE34-02D1-61CA-98F5518298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E681C94-9BCC-0339-7472-65B94AF6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en-C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C97E34-18CD-8301-F63E-FBB4C1B3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algn="ctr"/>
            <a:fld id="{D40A5385-B231-4060-9F27-082C4BDC3546}" type="datetimeFigureOut">
              <a:rPr lang="en-CH" smtClean="0"/>
              <a:pPr algn="ctr"/>
              <a:t>25/02/2025</a:t>
            </a:fld>
            <a:endParaRPr lang="en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8B1EBD-DC19-D356-9814-6E36F967C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algn="ctr"/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DA57E0-9B09-A8DE-DF9C-E88C17BEA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algn="ctr"/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429475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71F8C-60CE-47B1-940E-EE27CC84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6484A-01AC-110D-469E-85C00C4EC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C7FFD-1B34-BAC8-821E-0EEE87C02C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algn="ctr"/>
            <a:fld id="{D40A5385-B231-4060-9F27-082C4BDC3546}" type="datetimeFigureOut">
              <a:rPr lang="en-CH" smtClean="0"/>
              <a:pPr algn="ctr"/>
              <a:t>25/02/2025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0DF69-E2D9-8BDA-735C-497FADD99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algn="ctr"/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562BD-225F-EFC0-298B-0B71F8769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algn="ctr"/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55250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115C1A0-89CE-4113-8126-AD9EEA96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algn="ctr"/>
            <a:fld id="{D40A5385-B231-4060-9F27-082C4BDC3546}" type="datetimeFigureOut">
              <a:rPr lang="en-CH" smtClean="0"/>
              <a:pPr algn="ctr"/>
              <a:t>25/02/2025</a:t>
            </a:fld>
            <a:endParaRPr lang="en-C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A5231B5-B354-5F9B-F04A-9F9D43A92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algn="ctr"/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FE40433-8448-B586-972F-9E23298BA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algn="ctr"/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256358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018FB7E-B0BF-154E-D562-78333CE770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algn="ctr"/>
            <a:fld id="{D40A5385-B231-4060-9F27-082C4BDC3546}" type="datetimeFigureOut">
              <a:rPr lang="en-CH" smtClean="0"/>
              <a:pPr algn="ctr"/>
              <a:t>25/02/2025</a:t>
            </a:fld>
            <a:endParaRPr lang="en-C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847F6EA-764B-BC8F-C80E-03D30F8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algn="ctr"/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5775AB0-0EB4-021B-8CC5-3EE307A96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algn="ctr"/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842642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456C295-706C-0434-9409-A21A6DCFA2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algn="ctr"/>
            <a:fld id="{D40A5385-B231-4060-9F27-082C4BDC3546}" type="datetimeFigureOut">
              <a:rPr lang="en-CH" smtClean="0"/>
              <a:pPr algn="ctr"/>
              <a:t>25/02/2025</a:t>
            </a:fld>
            <a:endParaRPr lang="en-C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EF763C2-749E-E133-3081-360C8A7B0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algn="ctr"/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8F55253-7DDE-E488-CD09-8EE7D48EE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algn="ctr"/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4254348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E1DB4E-AD2D-35CE-7625-5C303A059E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algn="ctr"/>
            <a:fld id="{D40A5385-B231-4060-9F27-082C4BDC3546}" type="datetimeFigureOut">
              <a:rPr lang="en-CH" smtClean="0"/>
              <a:pPr algn="ctr"/>
              <a:t>25/02/2025</a:t>
            </a:fld>
            <a:endParaRPr lang="en-C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E7C6C5F-39CB-B2E2-A527-B1BC712DE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algn="ctr"/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6D98DE-BCC9-B35B-B3B1-E3CE2634E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algn="ctr"/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872939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8ACE678-BDA2-A237-9956-6E91A4CBAD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algn="ctr"/>
            <a:fld id="{D40A5385-B231-4060-9F27-082C4BDC3546}" type="datetimeFigureOut">
              <a:rPr lang="en-CH" smtClean="0"/>
              <a:pPr algn="ctr"/>
              <a:t>25/02/2025</a:t>
            </a:fld>
            <a:endParaRPr lang="en-C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340E159-9FCD-4D01-CD62-39E0BF3B6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algn="ctr"/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DBACF09-1D85-2F58-75A8-74CFE9D59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algn="ctr"/>
            <a:r>
              <a:rPr lang="en-GB" dirty="0"/>
              <a:t>Abstract Short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4206659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607DC626818F4190C857B41B5B40DE" ma:contentTypeVersion="13" ma:contentTypeDescription="Create a new document." ma:contentTypeScope="" ma:versionID="1f97461944c9f6f7eb11ad4de8fc8c48">
  <xsd:schema xmlns:xsd="http://www.w3.org/2001/XMLSchema" xmlns:xs="http://www.w3.org/2001/XMLSchema" xmlns:p="http://schemas.microsoft.com/office/2006/metadata/properties" xmlns:ns2="483f68ab-2bf7-4cbb-ba95-649539c93399" xmlns:ns3="e9fd27da-23f0-4571-ba25-f1ad21915a05" targetNamespace="http://schemas.microsoft.com/office/2006/metadata/properties" ma:root="true" ma:fieldsID="6d86df7e31a34f6bd9b4d99c25dff560" ns2:_="" ns3:_="">
    <xsd:import namespace="483f68ab-2bf7-4cbb-ba95-649539c93399"/>
    <xsd:import namespace="e9fd27da-23f0-4571-ba25-f1ad21915a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f68ab-2bf7-4cbb-ba95-649539c933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7c7a08-74fa-4fc5-bee0-fca4584c7b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fd27da-23f0-4571-ba25-f1ad21915a0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2d95c7a-8b25-48dd-b605-445127538318}" ma:internalName="TaxCatchAll" ma:showField="CatchAllData" ma:web="e9fd27da-23f0-4571-ba25-f1ad21915a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3f68ab-2bf7-4cbb-ba95-649539c93399">
      <Terms xmlns="http://schemas.microsoft.com/office/infopath/2007/PartnerControls"/>
    </lcf76f155ced4ddcb4097134ff3c332f>
    <TaxCatchAll xmlns="e9fd27da-23f0-4571-ba25-f1ad21915a05" xsi:nil="true"/>
  </documentManagement>
</p:properties>
</file>

<file path=customXml/itemProps1.xml><?xml version="1.0" encoding="utf-8"?>
<ds:datastoreItem xmlns:ds="http://schemas.openxmlformats.org/officeDocument/2006/customXml" ds:itemID="{267B3A99-EA1F-48F0-AA11-1ECB1E65A925}"/>
</file>

<file path=customXml/itemProps2.xml><?xml version="1.0" encoding="utf-8"?>
<ds:datastoreItem xmlns:ds="http://schemas.openxmlformats.org/officeDocument/2006/customXml" ds:itemID="{AC56DC6C-AE5F-482B-B2BD-80CF17A20C52}"/>
</file>

<file path=customXml/itemProps3.xml><?xml version="1.0" encoding="utf-8"?>
<ds:datastoreItem xmlns:ds="http://schemas.openxmlformats.org/officeDocument/2006/customXml" ds:itemID="{18F3F332-8063-4C60-B4D6-CE9B9CC2674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Tyler Maher</dc:creator>
  <cp:lastModifiedBy>Tyler Maher</cp:lastModifiedBy>
  <cp:revision>1</cp:revision>
  <dcterms:created xsi:type="dcterms:W3CDTF">2025-02-25T15:17:12Z</dcterms:created>
  <dcterms:modified xsi:type="dcterms:W3CDTF">2025-02-25T15:25:41Z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0x010100DB607DC626818F4190C857B41B5B40DE</vt:lpwstr>
  </property>
</Properties>
</file>