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42840275" cy="30240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873"/>
    <a:srgbClr val="7C147B"/>
    <a:srgbClr val="00518E"/>
    <a:srgbClr val="007BC1"/>
    <a:srgbClr val="EE2346"/>
    <a:srgbClr val="E02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20" d="100"/>
          <a:sy n="20" d="100"/>
        </p:scale>
        <p:origin x="2106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114D2-07C6-4BB7-B237-C752F7D9C99E}" type="datetimeFigureOut">
              <a:rPr lang="es-ES" smtClean="0"/>
              <a:t>21/02/2025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43013" y="1143000"/>
            <a:ext cx="4371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6A295-FE57-4093-A628-6BDD1D7B94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4820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821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1pPr>
    <a:lvl2pPr marL="1753911" algn="l" defTabSz="3507821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2pPr>
    <a:lvl3pPr marL="3507821" algn="l" defTabSz="3507821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3pPr>
    <a:lvl4pPr marL="5261732" algn="l" defTabSz="3507821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4pPr>
    <a:lvl5pPr marL="7015643" algn="l" defTabSz="3507821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5pPr>
    <a:lvl6pPr marL="8769553" algn="l" defTabSz="3507821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23464" algn="l" defTabSz="3507821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7374" algn="l" defTabSz="3507821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31285" algn="l" defTabSz="3507821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6A295-FE57-4093-A628-6BDD1D7B945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094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794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08CE7C0-ABBD-A551-EEE9-50686B888E41}"/>
              </a:ext>
            </a:extLst>
          </p:cNvPr>
          <p:cNvSpPr/>
          <p:nvPr userDrawn="1"/>
        </p:nvSpPr>
        <p:spPr>
          <a:xfrm>
            <a:off x="0" y="6056471"/>
            <a:ext cx="42840274" cy="464647"/>
          </a:xfrm>
          <a:prstGeom prst="rect">
            <a:avLst/>
          </a:prstGeom>
          <a:solidFill>
            <a:srgbClr val="012873"/>
          </a:solidFill>
          <a:ln>
            <a:solidFill>
              <a:srgbClr val="0128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33CB218F-C57B-CD5C-9108-34B28CB3224F}"/>
              </a:ext>
            </a:extLst>
          </p:cNvPr>
          <p:cNvCxnSpPr>
            <a:cxnSpLocks/>
          </p:cNvCxnSpPr>
          <p:nvPr userDrawn="1"/>
        </p:nvCxnSpPr>
        <p:spPr>
          <a:xfrm flipH="1">
            <a:off x="11811000" y="2969544"/>
            <a:ext cx="26898600" cy="0"/>
          </a:xfrm>
          <a:prstGeom prst="line">
            <a:avLst/>
          </a:prstGeom>
          <a:ln w="76200" cap="rnd">
            <a:solidFill>
              <a:srgbClr val="0128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465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032047" rtl="0" eaLnBrk="1" latinLnBrk="0" hangingPunct="1">
        <a:lnSpc>
          <a:spcPct val="90000"/>
        </a:lnSpc>
        <a:spcBef>
          <a:spcPct val="0"/>
        </a:spcBef>
        <a:buNone/>
        <a:defRPr sz="194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8012" indent="-1008012" algn="l" defTabSz="4032047" rtl="0" eaLnBrk="1" latinLnBrk="0" hangingPunct="1">
        <a:lnSpc>
          <a:spcPct val="90000"/>
        </a:lnSpc>
        <a:spcBef>
          <a:spcPts val="4410"/>
        </a:spcBef>
        <a:buFont typeface="Arial" panose="020B0604020202020204" pitchFamily="34" charset="0"/>
        <a:buChar char="•"/>
        <a:defRPr sz="12347" kern="1200">
          <a:solidFill>
            <a:schemeClr val="tx1"/>
          </a:solidFill>
          <a:latin typeface="+mn-lt"/>
          <a:ea typeface="+mn-ea"/>
          <a:cs typeface="+mn-cs"/>
        </a:defRPr>
      </a:lvl1pPr>
      <a:lvl2pPr marL="3024035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10583" kern="1200">
          <a:solidFill>
            <a:schemeClr val="tx1"/>
          </a:solidFill>
          <a:latin typeface="+mn-lt"/>
          <a:ea typeface="+mn-ea"/>
          <a:cs typeface="+mn-cs"/>
        </a:defRPr>
      </a:lvl2pPr>
      <a:lvl3pPr marL="5040059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3pPr>
      <a:lvl4pPr marL="7056082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4pPr>
      <a:lvl5pPr marL="9072105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5pPr>
      <a:lvl6pPr marL="11088129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6pPr>
      <a:lvl7pPr marL="13104152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7pPr>
      <a:lvl8pPr marL="15120176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8pPr>
      <a:lvl9pPr marL="17136199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1pPr>
      <a:lvl2pPr marL="2016023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4032047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3pPr>
      <a:lvl4pPr marL="6048070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4pPr>
      <a:lvl5pPr marL="8064094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5pPr>
      <a:lvl6pPr marL="10080117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6pPr>
      <a:lvl7pPr marL="12096140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7pPr>
      <a:lvl8pPr marL="14112164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8pPr>
      <a:lvl9pPr marL="16128187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ángulo: esquinas redondeadas 42">
            <a:extLst>
              <a:ext uri="{FF2B5EF4-FFF2-40B4-BE49-F238E27FC236}">
                <a16:creationId xmlns:a16="http://schemas.microsoft.com/office/drawing/2014/main" id="{C332475C-C537-01B2-167C-C23EEED15BFE}"/>
              </a:ext>
            </a:extLst>
          </p:cNvPr>
          <p:cNvSpPr/>
          <p:nvPr/>
        </p:nvSpPr>
        <p:spPr>
          <a:xfrm>
            <a:off x="32344005" y="21926298"/>
            <a:ext cx="10183301" cy="7889074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>
            <a:solidFill>
              <a:srgbClr val="0128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Rectángulo: esquinas redondeadas 43">
            <a:extLst>
              <a:ext uri="{FF2B5EF4-FFF2-40B4-BE49-F238E27FC236}">
                <a16:creationId xmlns:a16="http://schemas.microsoft.com/office/drawing/2014/main" id="{7FF9375D-2855-377C-E7E9-C9A83816B653}"/>
              </a:ext>
            </a:extLst>
          </p:cNvPr>
          <p:cNvSpPr/>
          <p:nvPr/>
        </p:nvSpPr>
        <p:spPr>
          <a:xfrm>
            <a:off x="10795989" y="21926298"/>
            <a:ext cx="21070851" cy="7908571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>
            <a:solidFill>
              <a:srgbClr val="0128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Rectángulo: esquinas redondeadas 44">
            <a:extLst>
              <a:ext uri="{FF2B5EF4-FFF2-40B4-BE49-F238E27FC236}">
                <a16:creationId xmlns:a16="http://schemas.microsoft.com/office/drawing/2014/main" id="{0964E451-6ABE-5F59-C4CA-75BE80680116}"/>
              </a:ext>
            </a:extLst>
          </p:cNvPr>
          <p:cNvSpPr/>
          <p:nvPr/>
        </p:nvSpPr>
        <p:spPr>
          <a:xfrm>
            <a:off x="10810392" y="6930969"/>
            <a:ext cx="31672017" cy="14636794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>
            <a:solidFill>
              <a:srgbClr val="0128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Rectángulo: esquinas redondeadas 45">
            <a:extLst>
              <a:ext uri="{FF2B5EF4-FFF2-40B4-BE49-F238E27FC236}">
                <a16:creationId xmlns:a16="http://schemas.microsoft.com/office/drawing/2014/main" id="{0C62314B-860F-32C7-5E89-A325D4858F99}"/>
              </a:ext>
            </a:extLst>
          </p:cNvPr>
          <p:cNvSpPr/>
          <p:nvPr/>
        </p:nvSpPr>
        <p:spPr>
          <a:xfrm>
            <a:off x="312969" y="6917635"/>
            <a:ext cx="10036851" cy="22917235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>
            <a:solidFill>
              <a:srgbClr val="0128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Text Box 2">
            <a:extLst>
              <a:ext uri="{FF2B5EF4-FFF2-40B4-BE49-F238E27FC236}">
                <a16:creationId xmlns:a16="http://schemas.microsoft.com/office/drawing/2014/main" id="{82A0C418-06D1-FF49-735B-24289C041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044" y="7560755"/>
            <a:ext cx="8110050" cy="1186033"/>
          </a:xfrm>
          <a:prstGeom prst="rect">
            <a:avLst/>
          </a:prstGeom>
          <a:noFill/>
          <a:ln>
            <a:noFill/>
          </a:ln>
          <a:effectLst/>
        </p:spPr>
        <p:txBody>
          <a:bodyPr lIns="610157" tIns="610157" rIns="610157" bIns="610157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5743" b="1" kern="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AU" sz="5743" kern="0" dirty="0">
              <a:solidFill>
                <a:srgbClr val="0128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FD5BC2DA-7092-E163-88B1-5C417735B84F}"/>
              </a:ext>
            </a:extLst>
          </p:cNvPr>
          <p:cNvSpPr/>
          <p:nvPr/>
        </p:nvSpPr>
        <p:spPr>
          <a:xfrm>
            <a:off x="1157445" y="9541723"/>
            <a:ext cx="878078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262" eaLnBrk="0" hangingPunct="0">
              <a:spcBef>
                <a:spcPct val="50000"/>
              </a:spcBef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may edit the size of the font, the </a:t>
            </a:r>
            <a:b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sections distribution and the colour </a:t>
            </a:r>
            <a:b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scheme if wanted. All modifications </a:t>
            </a:r>
            <a:b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concerning the background/title display </a:t>
            </a:r>
            <a:b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to be done at a Master Slide level.</a:t>
            </a:r>
          </a:p>
        </p:txBody>
      </p:sp>
      <p:sp>
        <p:nvSpPr>
          <p:cNvPr id="49" name="Text Box 2">
            <a:extLst>
              <a:ext uri="{FF2B5EF4-FFF2-40B4-BE49-F238E27FC236}">
                <a16:creationId xmlns:a16="http://schemas.microsoft.com/office/drawing/2014/main" id="{A4AA6C87-F54C-1C99-0DBB-AD5DF5DA5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043" y="13116779"/>
            <a:ext cx="5361276" cy="120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5743" b="1" kern="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endParaRPr lang="en-AU" sz="5743" kern="0" dirty="0">
              <a:solidFill>
                <a:srgbClr val="0128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D8328AA3-238D-D25B-1795-63BE59EC6934}"/>
              </a:ext>
            </a:extLst>
          </p:cNvPr>
          <p:cNvSpPr/>
          <p:nvPr/>
        </p:nvSpPr>
        <p:spPr>
          <a:xfrm>
            <a:off x="1186213" y="15104224"/>
            <a:ext cx="8780784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use this poster template…</a:t>
            </a:r>
          </a:p>
          <a:p>
            <a:pPr>
              <a:spcBef>
                <a:spcPct val="2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Simply highlight this text and replace it by typing in your own text, or copy and paste </a:t>
            </a:r>
            <a:b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body text / font size should be no </a:t>
            </a:r>
            <a:b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smaller than 20 points. Try to keep body </a:t>
            </a:r>
            <a:b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left-aligned, do not justify text.</a:t>
            </a:r>
          </a:p>
        </p:txBody>
      </p:sp>
      <p:sp>
        <p:nvSpPr>
          <p:cNvPr id="51" name="Text Box 2">
            <a:extLst>
              <a:ext uri="{FF2B5EF4-FFF2-40B4-BE49-F238E27FC236}">
                <a16:creationId xmlns:a16="http://schemas.microsoft.com/office/drawing/2014/main" id="{22D08EAE-2F57-A5B1-61C0-AC13A4B18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232" y="20342821"/>
            <a:ext cx="6444878" cy="120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5743" b="1" kern="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endParaRPr lang="en-AU" sz="5743" kern="0" dirty="0">
              <a:solidFill>
                <a:srgbClr val="0128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301CF146-BC62-E4E9-D8A8-0DB422276448}"/>
              </a:ext>
            </a:extLst>
          </p:cNvPr>
          <p:cNvSpPr/>
          <p:nvPr/>
        </p:nvSpPr>
        <p:spPr>
          <a:xfrm>
            <a:off x="1138844" y="22538078"/>
            <a:ext cx="888584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860" indent="-381860" defTabSz="911262" eaLnBrk="0" hangingPunct="0">
              <a:buSzPct val="60000"/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 FOR MAKING A SUCCESSFUL POSTER…</a:t>
            </a:r>
          </a:p>
          <a:p>
            <a:pPr marL="381860" indent="-381860" defTabSz="911262" eaLnBrk="0" hangingPunct="0">
              <a:buSzPct val="60000"/>
            </a:pPr>
            <a:endParaRPr lang="en-AU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2318" indent="-662318" defTabSz="911262" eaLnBrk="0" hangingPunct="0">
              <a:buFont typeface="Arial"/>
              <a:buChar char="•"/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Re-write your paper into poster format i.e.. simplify everything, avoid data overkill. </a:t>
            </a:r>
          </a:p>
          <a:p>
            <a:pPr marL="662318" indent="-662318" defTabSz="911262" eaLnBrk="0" hangingPunct="0">
              <a:buFont typeface="Arial"/>
              <a:buChar char="•"/>
            </a:pPr>
            <a:endParaRPr lang="en-AU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2318" indent="-662318" defTabSz="911262" eaLnBrk="0" hangingPunct="0">
              <a:buFont typeface="Arial"/>
              <a:buChar char="•"/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Headings of more than 6 words should be in upper and lower case, not all capitals. Simplify the titles.</a:t>
            </a:r>
          </a:p>
          <a:p>
            <a:pPr marL="662318" indent="-662318" defTabSz="911262" eaLnBrk="0" hangingPunct="0">
              <a:buFont typeface="Arial"/>
              <a:buChar char="•"/>
            </a:pPr>
            <a:endParaRPr lang="en-AU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2318" indent="-662318" defTabSz="911262" eaLnBrk="0" hangingPunct="0">
              <a:buFont typeface="Arial"/>
              <a:buChar char="•"/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not to write whole sentences in capitals or underline to stress your point, use </a:t>
            </a:r>
            <a:r>
              <a:rPr lang="en-AU" sz="27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characters instead.</a:t>
            </a:r>
          </a:p>
          <a:p>
            <a:pPr marL="662318" indent="-662318" defTabSz="911262" eaLnBrk="0" hangingPunct="0">
              <a:buFont typeface="Arial"/>
              <a:buChar char="•"/>
            </a:pPr>
            <a:endParaRPr lang="en-AU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2318" indent="-662318" defTabSz="911262" eaLnBrk="0" hangingPunct="0">
              <a:buFont typeface="Arial"/>
              <a:buChar char="•"/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laying out your poster, leave white space around your text. Don</a:t>
            </a:r>
            <a:r>
              <a:rPr lang="ja-JP" alt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overcrowd your poster.</a:t>
            </a:r>
          </a:p>
          <a:p>
            <a:pPr marL="662318" indent="-662318" defTabSz="911262" eaLnBrk="0" hangingPunct="0">
              <a:buFont typeface="Arial"/>
              <a:buChar char="•"/>
            </a:pPr>
            <a:endParaRPr lang="en-AU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2318" indent="-662318" defTabSz="911262" eaLnBrk="0" hangingPunct="0">
              <a:buFont typeface="Arial"/>
              <a:buChar char="•"/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Spell check and get someone else to proof-read.</a:t>
            </a:r>
            <a:endParaRPr lang="en-US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 Box 2">
            <a:extLst>
              <a:ext uri="{FF2B5EF4-FFF2-40B4-BE49-F238E27FC236}">
                <a16:creationId xmlns:a16="http://schemas.microsoft.com/office/drawing/2014/main" id="{ED576996-4C73-6405-0E77-3BF1AF78C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21151" y="22489575"/>
            <a:ext cx="6684861" cy="1170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defPPr>
              <a:defRPr lang="en-US"/>
            </a:defPPr>
            <a:lvl1pPr defTabSz="192088" eaLnBrk="0" hangingPunct="0">
              <a:defRPr sz="5743" b="1" kern="0">
                <a:solidFill>
                  <a:srgbClr val="0063A3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defRPr>
            </a:lvl1pPr>
            <a:lvl2pPr marL="742950" indent="-285750" defTabSz="192088" eaLnBrk="0" hangingPunct="0">
              <a:defRPr sz="500"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dirty="0">
                <a:solidFill>
                  <a:srgbClr val="012873"/>
                </a:solidFill>
              </a:rPr>
              <a:t>CONCLUSIONS</a:t>
            </a:r>
            <a:endParaRPr lang="en-AU" dirty="0">
              <a:solidFill>
                <a:srgbClr val="012873"/>
              </a:solidFill>
            </a:endParaRP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859A537A-A672-E8E6-2B9D-9E083390F1A0}"/>
              </a:ext>
            </a:extLst>
          </p:cNvPr>
          <p:cNvSpPr/>
          <p:nvPr/>
        </p:nvSpPr>
        <p:spPr>
          <a:xfrm>
            <a:off x="11793385" y="24621973"/>
            <a:ext cx="70328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262">
              <a:spcBef>
                <a:spcPct val="5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</a:t>
            </a:r>
            <a:b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own text. </a:t>
            </a:r>
          </a:p>
        </p:txBody>
      </p:sp>
      <p:sp>
        <p:nvSpPr>
          <p:cNvPr id="55" name="Text Box 2">
            <a:extLst>
              <a:ext uri="{FF2B5EF4-FFF2-40B4-BE49-F238E27FC236}">
                <a16:creationId xmlns:a16="http://schemas.microsoft.com/office/drawing/2014/main" id="{5E0CDC08-5A0C-2D76-508D-58F4065F4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7775" y="26278752"/>
            <a:ext cx="9851995" cy="120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5743" b="1" kern="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</a:t>
            </a:r>
          </a:p>
          <a:p>
            <a:r>
              <a:rPr lang="en-GB" sz="5743" b="1" kern="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endParaRPr lang="en-AU" sz="5743" b="1" kern="0" dirty="0">
              <a:solidFill>
                <a:srgbClr val="0128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D536F581-71B1-9CDA-7B03-37C2A0FC5F50}"/>
              </a:ext>
            </a:extLst>
          </p:cNvPr>
          <p:cNvSpPr/>
          <p:nvPr/>
        </p:nvSpPr>
        <p:spPr>
          <a:xfrm>
            <a:off x="33335655" y="28715098"/>
            <a:ext cx="84622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262" eaLnBrk="0" hangingPunct="0">
              <a:spcBef>
                <a:spcPct val="50000"/>
              </a:spcBef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 Box 2">
            <a:extLst>
              <a:ext uri="{FF2B5EF4-FFF2-40B4-BE49-F238E27FC236}">
                <a16:creationId xmlns:a16="http://schemas.microsoft.com/office/drawing/2014/main" id="{CB3C54C1-E450-E407-0213-8493E87D9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21150" y="7516812"/>
            <a:ext cx="7044379" cy="1265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5743" b="1" kern="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AU" sz="5743" b="1" kern="0" dirty="0">
              <a:solidFill>
                <a:srgbClr val="0128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0FAC202E-65CA-4397-379F-5979C52A79EC}"/>
              </a:ext>
            </a:extLst>
          </p:cNvPr>
          <p:cNvSpPr/>
          <p:nvPr/>
        </p:nvSpPr>
        <p:spPr>
          <a:xfrm>
            <a:off x="26220390" y="8956437"/>
            <a:ext cx="15596107" cy="7169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23"/>
          </a:p>
        </p:txBody>
      </p:sp>
      <p:graphicFrame>
        <p:nvGraphicFramePr>
          <p:cNvPr id="59" name="Tabla 58">
            <a:extLst>
              <a:ext uri="{FF2B5EF4-FFF2-40B4-BE49-F238E27FC236}">
                <a16:creationId xmlns:a16="http://schemas.microsoft.com/office/drawing/2014/main" id="{A934EFF7-39CF-5BA8-31EF-A9BADA3BB2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858645"/>
              </p:ext>
            </p:extLst>
          </p:nvPr>
        </p:nvGraphicFramePr>
        <p:xfrm>
          <a:off x="26199548" y="8075480"/>
          <a:ext cx="15616949" cy="7996020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{00A15C55-8517-42AA-B614-E9B94910E393}</a:tableStyleId>
              </a:tblPr>
              <a:tblGrid>
                <a:gridCol w="3140065">
                  <a:extLst>
                    <a:ext uri="{9D8B030D-6E8A-4147-A177-3AD203B41FA5}">
                      <a16:colId xmlns:a16="http://schemas.microsoft.com/office/drawing/2014/main" val="2581945635"/>
                    </a:ext>
                  </a:extLst>
                </a:gridCol>
                <a:gridCol w="3119221">
                  <a:extLst>
                    <a:ext uri="{9D8B030D-6E8A-4147-A177-3AD203B41FA5}">
                      <a16:colId xmlns:a16="http://schemas.microsoft.com/office/drawing/2014/main" val="1311242281"/>
                    </a:ext>
                  </a:extLst>
                </a:gridCol>
                <a:gridCol w="3119221">
                  <a:extLst>
                    <a:ext uri="{9D8B030D-6E8A-4147-A177-3AD203B41FA5}">
                      <a16:colId xmlns:a16="http://schemas.microsoft.com/office/drawing/2014/main" val="576665038"/>
                    </a:ext>
                  </a:extLst>
                </a:gridCol>
                <a:gridCol w="3119221">
                  <a:extLst>
                    <a:ext uri="{9D8B030D-6E8A-4147-A177-3AD203B41FA5}">
                      <a16:colId xmlns:a16="http://schemas.microsoft.com/office/drawing/2014/main" val="756634555"/>
                    </a:ext>
                  </a:extLst>
                </a:gridCol>
                <a:gridCol w="3119221">
                  <a:extLst>
                    <a:ext uri="{9D8B030D-6E8A-4147-A177-3AD203B41FA5}">
                      <a16:colId xmlns:a16="http://schemas.microsoft.com/office/drawing/2014/main" val="2609625798"/>
                    </a:ext>
                  </a:extLst>
                </a:gridCol>
              </a:tblGrid>
              <a:tr h="799602">
                <a:tc>
                  <a:txBody>
                    <a:bodyPr/>
                    <a:lstStyle/>
                    <a:p>
                      <a:endParaRPr lang="es-ES" sz="3800" dirty="0">
                        <a:solidFill>
                          <a:srgbClr val="012873"/>
                        </a:solidFill>
                      </a:endParaRPr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87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>
                        <a:solidFill>
                          <a:srgbClr val="012873"/>
                        </a:solidFill>
                      </a:endParaRPr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87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>
                        <a:solidFill>
                          <a:srgbClr val="012873"/>
                        </a:solidFill>
                      </a:endParaRPr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87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>
                        <a:solidFill>
                          <a:srgbClr val="012873"/>
                        </a:solidFill>
                      </a:endParaRPr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87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>
                        <a:solidFill>
                          <a:srgbClr val="012873"/>
                        </a:solidFill>
                      </a:endParaRPr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8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04912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375713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16857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603507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29125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11130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442471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64352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45208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3800" dirty="0"/>
                    </a:p>
                  </a:txBody>
                  <a:tcPr marL="87520" marR="87520" marT="43760" marB="4376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519569"/>
                  </a:ext>
                </a:extLst>
              </a:tr>
            </a:tbl>
          </a:graphicData>
        </a:graphic>
      </p:graphicFrame>
      <p:sp>
        <p:nvSpPr>
          <p:cNvPr id="60" name="Rectángulo 59">
            <a:extLst>
              <a:ext uri="{FF2B5EF4-FFF2-40B4-BE49-F238E27FC236}">
                <a16:creationId xmlns:a16="http://schemas.microsoft.com/office/drawing/2014/main" id="{A4F823B4-7B7F-EF44-335A-C6BC475FF5A3}"/>
              </a:ext>
            </a:extLst>
          </p:cNvPr>
          <p:cNvSpPr/>
          <p:nvPr/>
        </p:nvSpPr>
        <p:spPr>
          <a:xfrm>
            <a:off x="20908830" y="17473772"/>
            <a:ext cx="382651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DC4F9C93-58A0-4CC7-B190-97DC2CFEEEEE}"/>
              </a:ext>
            </a:extLst>
          </p:cNvPr>
          <p:cNvSpPr/>
          <p:nvPr/>
        </p:nvSpPr>
        <p:spPr>
          <a:xfrm>
            <a:off x="20989733" y="7988862"/>
            <a:ext cx="3395645" cy="7993889"/>
          </a:xfrm>
          <a:prstGeom prst="rect">
            <a:avLst/>
          </a:prstGeom>
          <a:solidFill>
            <a:srgbClr val="012873"/>
          </a:solidFill>
          <a:ln>
            <a:solidFill>
              <a:srgbClr val="0128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23" dirty="0"/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7E84D480-5AFC-54E3-C432-5F33648D6C7D}"/>
              </a:ext>
            </a:extLst>
          </p:cNvPr>
          <p:cNvSpPr/>
          <p:nvPr/>
        </p:nvSpPr>
        <p:spPr>
          <a:xfrm>
            <a:off x="11793384" y="9239776"/>
            <a:ext cx="7032867" cy="11726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27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60DC5DF7-8E75-F611-87E0-452F654FB78C}"/>
              </a:ext>
            </a:extLst>
          </p:cNvPr>
          <p:cNvSpPr/>
          <p:nvPr/>
        </p:nvSpPr>
        <p:spPr>
          <a:xfrm>
            <a:off x="26220391" y="17472484"/>
            <a:ext cx="11953489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</a:t>
            </a:r>
            <a:b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aligned if it refers to a figure on its left. Try to start the captions right at the top </a:t>
            </a:r>
            <a:b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edge of the picture (graph or photo).</a:t>
            </a:r>
          </a:p>
        </p:txBody>
      </p:sp>
      <p:sp>
        <p:nvSpPr>
          <p:cNvPr id="64" name="Text Box 2">
            <a:extLst>
              <a:ext uri="{FF2B5EF4-FFF2-40B4-BE49-F238E27FC236}">
                <a16:creationId xmlns:a16="http://schemas.microsoft.com/office/drawing/2014/main" id="{6D28C99E-D056-F405-5B2F-D7BC7EB89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2019" y="22104783"/>
            <a:ext cx="9754253" cy="120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defPPr>
              <a:defRPr lang="en-US"/>
            </a:defPPr>
            <a:lvl1pPr defTabSz="192088" eaLnBrk="0" hangingPunct="0">
              <a:defRPr sz="5743" b="1" kern="0">
                <a:solidFill>
                  <a:srgbClr val="0063A3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defRPr>
            </a:lvl1pPr>
            <a:lvl2pPr marL="742950" indent="-285750" defTabSz="192088" eaLnBrk="0" hangingPunct="0">
              <a:defRPr sz="500"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dirty="0">
                <a:solidFill>
                  <a:srgbClr val="012873"/>
                </a:solidFill>
              </a:rPr>
              <a:t>ACKNOWLEDGEMENT</a:t>
            </a:r>
            <a:endParaRPr lang="en-AU" dirty="0">
              <a:solidFill>
                <a:srgbClr val="012873"/>
              </a:solidFill>
            </a:endParaRPr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838E317A-F09D-D6BF-6338-BBE283350609}"/>
              </a:ext>
            </a:extLst>
          </p:cNvPr>
          <p:cNvSpPr/>
          <p:nvPr/>
        </p:nvSpPr>
        <p:spPr>
          <a:xfrm>
            <a:off x="33335655" y="24297075"/>
            <a:ext cx="84622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262">
              <a:spcBef>
                <a:spcPct val="50000"/>
              </a:spcBef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 Box 2">
            <a:extLst>
              <a:ext uri="{FF2B5EF4-FFF2-40B4-BE49-F238E27FC236}">
                <a16:creationId xmlns:a16="http://schemas.microsoft.com/office/drawing/2014/main" id="{F2F41FF2-058B-3F0B-E1FE-2E628712C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7921" y="22470544"/>
            <a:ext cx="6706488" cy="1170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0157" tIns="610157" rIns="610157" bIns="610157" anchor="ctr"/>
          <a:lstStyle>
            <a:defPPr>
              <a:defRPr lang="en-US"/>
            </a:defPPr>
            <a:lvl1pPr defTabSz="192088" eaLnBrk="0" hangingPunct="0">
              <a:defRPr sz="5743" b="1" kern="0">
                <a:solidFill>
                  <a:srgbClr val="0063A3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defRPr>
            </a:lvl1pPr>
            <a:lvl2pPr marL="742950" indent="-285750" defTabSz="192088" eaLnBrk="0" hangingPunct="0">
              <a:defRPr sz="500"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dirty="0">
                <a:solidFill>
                  <a:srgbClr val="012873"/>
                </a:solidFill>
              </a:rPr>
              <a:t>REFERENCES</a:t>
            </a:r>
            <a:endParaRPr lang="en-AU" dirty="0">
              <a:solidFill>
                <a:srgbClr val="012873"/>
              </a:solidFill>
            </a:endParaRP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D154D6D7-7331-61BA-30A1-6EAB52CF5D9D}"/>
              </a:ext>
            </a:extLst>
          </p:cNvPr>
          <p:cNvSpPr/>
          <p:nvPr/>
        </p:nvSpPr>
        <p:spPr>
          <a:xfrm>
            <a:off x="20749243" y="24621975"/>
            <a:ext cx="8786083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262">
              <a:spcBef>
                <a:spcPct val="50000"/>
              </a:spcBef>
            </a:pPr>
            <a: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</a:t>
            </a:r>
            <a:b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be Vancouver style i.e. 1 Meyer J-P et al. The treatment of high grade superficial bladder cancer and carcinoma in situ </a:t>
            </a:r>
            <a:r>
              <a:rPr lang="en-US" sz="27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wwith</a:t>
            </a:r>
            <a:r>
              <a:rPr lang="en-US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BCG – a questionnaire survey of Consultant practice in England and Wales. </a:t>
            </a:r>
            <a:r>
              <a:rPr lang="en-US" sz="27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Urol</a:t>
            </a:r>
            <a:r>
              <a:rPr lang="en-US" sz="2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Oncol 2002; 2;: 77-80</a:t>
            </a:r>
          </a:p>
        </p:txBody>
      </p:sp>
      <p:sp>
        <p:nvSpPr>
          <p:cNvPr id="68" name="Rectángulo: esquinas redondeadas 67">
            <a:extLst>
              <a:ext uri="{FF2B5EF4-FFF2-40B4-BE49-F238E27FC236}">
                <a16:creationId xmlns:a16="http://schemas.microsoft.com/office/drawing/2014/main" id="{AA6A27CD-4564-4561-FDA1-60585A0F61F2}"/>
              </a:ext>
            </a:extLst>
          </p:cNvPr>
          <p:cNvSpPr/>
          <p:nvPr/>
        </p:nvSpPr>
        <p:spPr>
          <a:xfrm>
            <a:off x="1230817" y="8815337"/>
            <a:ext cx="1104441" cy="247345"/>
          </a:xfrm>
          <a:prstGeom prst="roundRect">
            <a:avLst>
              <a:gd name="adj" fmla="val 50000"/>
            </a:avLst>
          </a:prstGeom>
          <a:solidFill>
            <a:srgbClr val="012873"/>
          </a:solidFill>
          <a:ln>
            <a:solidFill>
              <a:srgbClr val="0128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Rectángulo: esquinas redondeadas 68">
            <a:extLst>
              <a:ext uri="{FF2B5EF4-FFF2-40B4-BE49-F238E27FC236}">
                <a16:creationId xmlns:a16="http://schemas.microsoft.com/office/drawing/2014/main" id="{476E5197-B9BB-FAE7-6B2C-30FF58C27D48}"/>
              </a:ext>
            </a:extLst>
          </p:cNvPr>
          <p:cNvSpPr/>
          <p:nvPr/>
        </p:nvSpPr>
        <p:spPr>
          <a:xfrm>
            <a:off x="1230817" y="14290822"/>
            <a:ext cx="1104441" cy="247345"/>
          </a:xfrm>
          <a:prstGeom prst="roundRect">
            <a:avLst>
              <a:gd name="adj" fmla="val 50000"/>
            </a:avLst>
          </a:prstGeom>
          <a:solidFill>
            <a:srgbClr val="0128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9081148A-830A-3B81-A672-AD59F76D632F}"/>
              </a:ext>
            </a:extLst>
          </p:cNvPr>
          <p:cNvCxnSpPr>
            <a:cxnSpLocks/>
          </p:cNvCxnSpPr>
          <p:nvPr/>
        </p:nvCxnSpPr>
        <p:spPr>
          <a:xfrm>
            <a:off x="1309153" y="12347560"/>
            <a:ext cx="7063183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1" name="Rectángulo: esquinas redondeadas 70">
            <a:extLst>
              <a:ext uri="{FF2B5EF4-FFF2-40B4-BE49-F238E27FC236}">
                <a16:creationId xmlns:a16="http://schemas.microsoft.com/office/drawing/2014/main" id="{54B24AE1-B293-F828-4F49-187BC2162144}"/>
              </a:ext>
            </a:extLst>
          </p:cNvPr>
          <p:cNvSpPr/>
          <p:nvPr/>
        </p:nvSpPr>
        <p:spPr>
          <a:xfrm>
            <a:off x="1230817" y="21678953"/>
            <a:ext cx="1104441" cy="247345"/>
          </a:xfrm>
          <a:prstGeom prst="roundRect">
            <a:avLst>
              <a:gd name="adj" fmla="val 50000"/>
            </a:avLst>
          </a:prstGeom>
          <a:solidFill>
            <a:srgbClr val="0128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E31E7F3F-7C68-E025-0238-70B9C51A1FCF}"/>
              </a:ext>
            </a:extLst>
          </p:cNvPr>
          <p:cNvCxnSpPr>
            <a:cxnSpLocks/>
          </p:cNvCxnSpPr>
          <p:nvPr/>
        </p:nvCxnSpPr>
        <p:spPr>
          <a:xfrm>
            <a:off x="1230817" y="19974781"/>
            <a:ext cx="7063183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3" name="Rectángulo: esquinas redondeadas 72">
            <a:extLst>
              <a:ext uri="{FF2B5EF4-FFF2-40B4-BE49-F238E27FC236}">
                <a16:creationId xmlns:a16="http://schemas.microsoft.com/office/drawing/2014/main" id="{C9A1583B-6B5D-2D02-6437-217E8A698309}"/>
              </a:ext>
            </a:extLst>
          </p:cNvPr>
          <p:cNvSpPr/>
          <p:nvPr/>
        </p:nvSpPr>
        <p:spPr>
          <a:xfrm>
            <a:off x="11832029" y="8819460"/>
            <a:ext cx="1104441" cy="247345"/>
          </a:xfrm>
          <a:prstGeom prst="roundRect">
            <a:avLst>
              <a:gd name="adj" fmla="val 50000"/>
            </a:avLst>
          </a:prstGeom>
          <a:solidFill>
            <a:srgbClr val="0128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Rectángulo: esquinas redondeadas 73">
            <a:extLst>
              <a:ext uri="{FF2B5EF4-FFF2-40B4-BE49-F238E27FC236}">
                <a16:creationId xmlns:a16="http://schemas.microsoft.com/office/drawing/2014/main" id="{F9989EDF-B6E1-8330-6607-503FD642EDFD}"/>
              </a:ext>
            </a:extLst>
          </p:cNvPr>
          <p:cNvSpPr/>
          <p:nvPr/>
        </p:nvSpPr>
        <p:spPr>
          <a:xfrm>
            <a:off x="11832029" y="23822431"/>
            <a:ext cx="1065397" cy="240380"/>
          </a:xfrm>
          <a:prstGeom prst="roundRect">
            <a:avLst>
              <a:gd name="adj" fmla="val 50000"/>
            </a:avLst>
          </a:prstGeom>
          <a:solidFill>
            <a:srgbClr val="0128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32446F99-3FC6-DD2D-1B85-B6D697C560D6}"/>
              </a:ext>
            </a:extLst>
          </p:cNvPr>
          <p:cNvCxnSpPr>
            <a:cxnSpLocks/>
          </p:cNvCxnSpPr>
          <p:nvPr/>
        </p:nvCxnSpPr>
        <p:spPr>
          <a:xfrm flipV="1">
            <a:off x="19784914" y="29815372"/>
            <a:ext cx="0" cy="19499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6" name="Rectángulo: esquinas redondeadas 75">
            <a:extLst>
              <a:ext uri="{FF2B5EF4-FFF2-40B4-BE49-F238E27FC236}">
                <a16:creationId xmlns:a16="http://schemas.microsoft.com/office/drawing/2014/main" id="{A3FAB136-360A-239B-2A2B-10508DAC1B77}"/>
              </a:ext>
            </a:extLst>
          </p:cNvPr>
          <p:cNvSpPr/>
          <p:nvPr/>
        </p:nvSpPr>
        <p:spPr>
          <a:xfrm>
            <a:off x="20752087" y="23829729"/>
            <a:ext cx="1065397" cy="240380"/>
          </a:xfrm>
          <a:prstGeom prst="roundRect">
            <a:avLst>
              <a:gd name="adj" fmla="val 50000"/>
            </a:avLst>
          </a:prstGeom>
          <a:solidFill>
            <a:srgbClr val="0128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7" name="Rectángulo: esquinas redondeadas 76">
            <a:extLst>
              <a:ext uri="{FF2B5EF4-FFF2-40B4-BE49-F238E27FC236}">
                <a16:creationId xmlns:a16="http://schemas.microsoft.com/office/drawing/2014/main" id="{12022748-2583-8D20-2E27-E01BAE67441D}"/>
              </a:ext>
            </a:extLst>
          </p:cNvPr>
          <p:cNvSpPr/>
          <p:nvPr/>
        </p:nvSpPr>
        <p:spPr>
          <a:xfrm>
            <a:off x="33341984" y="23476965"/>
            <a:ext cx="1104441" cy="247345"/>
          </a:xfrm>
          <a:prstGeom prst="roundRect">
            <a:avLst>
              <a:gd name="adj" fmla="val 50000"/>
            </a:avLst>
          </a:prstGeom>
          <a:solidFill>
            <a:srgbClr val="0128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Rectángulo: esquinas redondeadas 77">
            <a:extLst>
              <a:ext uri="{FF2B5EF4-FFF2-40B4-BE49-F238E27FC236}">
                <a16:creationId xmlns:a16="http://schemas.microsoft.com/office/drawing/2014/main" id="{B45DA225-1D65-E104-DC00-68874F08B773}"/>
              </a:ext>
            </a:extLst>
          </p:cNvPr>
          <p:cNvSpPr/>
          <p:nvPr/>
        </p:nvSpPr>
        <p:spPr>
          <a:xfrm>
            <a:off x="33341984" y="28036248"/>
            <a:ext cx="1104441" cy="247345"/>
          </a:xfrm>
          <a:prstGeom prst="roundRect">
            <a:avLst>
              <a:gd name="adj" fmla="val 50000"/>
            </a:avLst>
          </a:prstGeom>
          <a:solidFill>
            <a:srgbClr val="0128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856E22D4-A7E7-B49E-FC5B-3212CA29417E}"/>
              </a:ext>
            </a:extLst>
          </p:cNvPr>
          <p:cNvCxnSpPr>
            <a:cxnSpLocks/>
          </p:cNvCxnSpPr>
          <p:nvPr/>
        </p:nvCxnSpPr>
        <p:spPr>
          <a:xfrm>
            <a:off x="33311580" y="25627683"/>
            <a:ext cx="8115058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Text Box 2">
            <a:extLst>
              <a:ext uri="{FF2B5EF4-FFF2-40B4-BE49-F238E27FC236}">
                <a16:creationId xmlns:a16="http://schemas.microsoft.com/office/drawing/2014/main" id="{7C1D1DE6-305C-CAF8-CB13-0D615891B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21150" y="756669"/>
            <a:ext cx="13260788" cy="1057517"/>
          </a:xfrm>
          <a:prstGeom prst="rect">
            <a:avLst/>
          </a:prstGeom>
          <a:noFill/>
          <a:ln>
            <a:noFill/>
          </a:ln>
          <a:effectLst/>
        </p:spPr>
        <p:txBody>
          <a:bodyPr lIns="610157" tIns="610157" rIns="610157" bIns="610157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6000" b="1" kern="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TITLE GOES HERE</a:t>
            </a:r>
            <a:endParaRPr lang="en-AU" sz="6000" kern="0" dirty="0">
              <a:solidFill>
                <a:srgbClr val="0128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3959301F-F9D0-53AF-F030-BB7F53269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21150" y="3451954"/>
            <a:ext cx="14490161" cy="2335077"/>
          </a:xfrm>
          <a:prstGeom prst="rect">
            <a:avLst/>
          </a:prstGeom>
          <a:noFill/>
          <a:ln>
            <a:noFill/>
          </a:ln>
          <a:effectLst/>
        </p:spPr>
        <p:txBody>
          <a:bodyPr lIns="610157" tIns="610157" rIns="610157" bIns="610157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200" b="1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superscript) </a:t>
            </a:r>
            <a:r>
              <a:rPr lang="en-AU" sz="280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2800" u="sng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2800" u="sng" baseline="30000" dirty="0">
                <a:solidFill>
                  <a:srgbClr val="012873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baseline="30000" dirty="0">
                <a:solidFill>
                  <a:srgbClr val="012873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280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2800" baseline="30000" dirty="0">
                <a:solidFill>
                  <a:srgbClr val="012873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US" sz="2800" baseline="3000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AU" sz="280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P. MATTHEWS</a:t>
            </a:r>
            <a:r>
              <a:rPr lang="en-US" sz="2800" baseline="30000" dirty="0">
                <a:solidFill>
                  <a:srgbClr val="012873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endParaRPr lang="en-AU" sz="2800" dirty="0">
              <a:solidFill>
                <a:srgbClr val="0128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2800" dirty="0">
                <a:solidFill>
                  <a:srgbClr val="012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1University of New South Wales, Sydney, Australia 2Royal Brisbane Hospital, Brisbane, Australia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2B311B3-7A97-9A3F-1185-3A5B5E701201}"/>
              </a:ext>
            </a:extLst>
          </p:cNvPr>
          <p:cNvSpPr txBox="1"/>
          <p:nvPr/>
        </p:nvSpPr>
        <p:spPr>
          <a:xfrm>
            <a:off x="1138844" y="2689032"/>
            <a:ext cx="8192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>
                <a:solidFill>
                  <a:srgbClr val="012873"/>
                </a:solidFill>
              </a:rPr>
              <a:t>ADD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17897736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607DC626818F4190C857B41B5B40DE" ma:contentTypeVersion="13" ma:contentTypeDescription="Create a new document." ma:contentTypeScope="" ma:versionID="1f97461944c9f6f7eb11ad4de8fc8c48">
  <xsd:schema xmlns:xsd="http://www.w3.org/2001/XMLSchema" xmlns:xs="http://www.w3.org/2001/XMLSchema" xmlns:p="http://schemas.microsoft.com/office/2006/metadata/properties" xmlns:ns2="483f68ab-2bf7-4cbb-ba95-649539c93399" xmlns:ns3="e9fd27da-23f0-4571-ba25-f1ad21915a05" targetNamespace="http://schemas.microsoft.com/office/2006/metadata/properties" ma:root="true" ma:fieldsID="6d86df7e31a34f6bd9b4d99c25dff560" ns2:_="" ns3:_="">
    <xsd:import namespace="483f68ab-2bf7-4cbb-ba95-649539c93399"/>
    <xsd:import namespace="e9fd27da-23f0-4571-ba25-f1ad21915a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f68ab-2bf7-4cbb-ba95-649539c933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7c7a08-74fa-4fc5-bee0-fca4584c7b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fd27da-23f0-4571-ba25-f1ad21915a0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2d95c7a-8b25-48dd-b605-445127538318}" ma:internalName="TaxCatchAll" ma:showField="CatchAllData" ma:web="e9fd27da-23f0-4571-ba25-f1ad21915a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9fd27da-23f0-4571-ba25-f1ad21915a05" xsi:nil="true"/>
    <lcf76f155ced4ddcb4097134ff3c332f xmlns="483f68ab-2bf7-4cbb-ba95-649539c9339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173ED13-281F-44CA-9434-B4D6BCDB18C6}"/>
</file>

<file path=customXml/itemProps2.xml><?xml version="1.0" encoding="utf-8"?>
<ds:datastoreItem xmlns:ds="http://schemas.openxmlformats.org/officeDocument/2006/customXml" ds:itemID="{D34761C2-E441-4F6C-A179-C08174C959CA}"/>
</file>

<file path=customXml/itemProps3.xml><?xml version="1.0" encoding="utf-8"?>
<ds:datastoreItem xmlns:ds="http://schemas.openxmlformats.org/officeDocument/2006/customXml" ds:itemID="{5B721358-F70B-41C3-9D70-C3CA9614C934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67</TotalTime>
  <Words>606</Words>
  <Application>Microsoft Office PowerPoint</Application>
  <PresentationFormat>Personalizado</PresentationFormat>
  <Paragraphs>46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Katarina Gluic</dc:creator>
  <cp:lastModifiedBy>Katarina Gluic</cp:lastModifiedBy>
  <cp:revision>5</cp:revision>
  <dcterms:created xsi:type="dcterms:W3CDTF">2024-04-02T10:17:41Z</dcterms:created>
  <dcterms:modified xsi:type="dcterms:W3CDTF">2025-02-21T12:22:08Z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0x010100DB607DC626818F4190C857B41B5B40DE</vt:lpwstr>
  </property>
</Properties>
</file>