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3" r:id="rId6"/>
  </p:sldMasterIdLst>
  <p:notesMasterIdLst>
    <p:notesMasterId r:id="rId12"/>
  </p:notesMasterIdLst>
  <p:sldIdLst>
    <p:sldId id="257" r:id="rId7"/>
    <p:sldId id="259" r:id="rId8"/>
    <p:sldId id="261" r:id="rId9"/>
    <p:sldId id="262" r:id="rId10"/>
    <p:sldId id="260" r:id="rId11"/>
  </p:sldIdLst>
  <p:sldSz cx="12192000" cy="6858000"/>
  <p:notesSz cx="6858000" cy="9144000"/>
  <p:defaultTextStyle>
    <a:defPPr>
      <a:defRPr lang="en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7B8"/>
    <a:srgbClr val="0057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88" y="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na Dadswell" userId="fd769aaf-4493-44b1-80c5-c1a1fea47faa" providerId="ADAL" clId="{B57231E8-7544-4E7C-9B42-0CD6AA717378}"/>
    <pc:docChg chg="modSld">
      <pc:chgData name="Georgina Dadswell" userId="fd769aaf-4493-44b1-80c5-c1a1fea47faa" providerId="ADAL" clId="{B57231E8-7544-4E7C-9B42-0CD6AA717378}" dt="2026-02-06T10:11:43.975" v="4"/>
      <pc:docMkLst>
        <pc:docMk/>
      </pc:docMkLst>
      <pc:sldChg chg="addSp modSp">
        <pc:chgData name="Georgina Dadswell" userId="fd769aaf-4493-44b1-80c5-c1a1fea47faa" providerId="ADAL" clId="{B57231E8-7544-4E7C-9B42-0CD6AA717378}" dt="2026-02-06T10:11:35.607" v="0"/>
        <pc:sldMkLst>
          <pc:docMk/>
          <pc:sldMk cId="3540622014" sldId="257"/>
        </pc:sldMkLst>
        <pc:picChg chg="add mod">
          <ac:chgData name="Georgina Dadswell" userId="fd769aaf-4493-44b1-80c5-c1a1fea47faa" providerId="ADAL" clId="{B57231E8-7544-4E7C-9B42-0CD6AA717378}" dt="2026-02-06T10:11:35.607" v="0"/>
          <ac:picMkLst>
            <pc:docMk/>
            <pc:sldMk cId="3540622014" sldId="257"/>
            <ac:picMk id="5" creationId="{8A1107A1-BEE3-428E-50B3-F88F9738725B}"/>
          </ac:picMkLst>
        </pc:picChg>
      </pc:sldChg>
      <pc:sldChg chg="addSp modSp">
        <pc:chgData name="Georgina Dadswell" userId="fd769aaf-4493-44b1-80c5-c1a1fea47faa" providerId="ADAL" clId="{B57231E8-7544-4E7C-9B42-0CD6AA717378}" dt="2026-02-06T10:11:37.575" v="1"/>
        <pc:sldMkLst>
          <pc:docMk/>
          <pc:sldMk cId="2044489784" sldId="259"/>
        </pc:sldMkLst>
        <pc:picChg chg="add mod">
          <ac:chgData name="Georgina Dadswell" userId="fd769aaf-4493-44b1-80c5-c1a1fea47faa" providerId="ADAL" clId="{B57231E8-7544-4E7C-9B42-0CD6AA717378}" dt="2026-02-06T10:11:37.575" v="1"/>
          <ac:picMkLst>
            <pc:docMk/>
            <pc:sldMk cId="2044489784" sldId="259"/>
            <ac:picMk id="2" creationId="{0C8BD5B5-3048-A1D8-932E-0F62EA2EC415}"/>
          </ac:picMkLst>
        </pc:picChg>
      </pc:sldChg>
      <pc:sldChg chg="addSp modSp">
        <pc:chgData name="Georgina Dadswell" userId="fd769aaf-4493-44b1-80c5-c1a1fea47faa" providerId="ADAL" clId="{B57231E8-7544-4E7C-9B42-0CD6AA717378}" dt="2026-02-06T10:11:43.975" v="4"/>
        <pc:sldMkLst>
          <pc:docMk/>
          <pc:sldMk cId="3121134325" sldId="260"/>
        </pc:sldMkLst>
        <pc:picChg chg="add mod">
          <ac:chgData name="Georgina Dadswell" userId="fd769aaf-4493-44b1-80c5-c1a1fea47faa" providerId="ADAL" clId="{B57231E8-7544-4E7C-9B42-0CD6AA717378}" dt="2026-02-06T10:11:43.975" v="4"/>
          <ac:picMkLst>
            <pc:docMk/>
            <pc:sldMk cId="3121134325" sldId="260"/>
            <ac:picMk id="2" creationId="{C4AEFDD0-7657-321B-395C-097ABA1B1E15}"/>
          </ac:picMkLst>
        </pc:picChg>
      </pc:sldChg>
      <pc:sldChg chg="addSp modSp">
        <pc:chgData name="Georgina Dadswell" userId="fd769aaf-4493-44b1-80c5-c1a1fea47faa" providerId="ADAL" clId="{B57231E8-7544-4E7C-9B42-0CD6AA717378}" dt="2026-02-06T10:11:39.913" v="2"/>
        <pc:sldMkLst>
          <pc:docMk/>
          <pc:sldMk cId="2988903210" sldId="261"/>
        </pc:sldMkLst>
        <pc:picChg chg="add mod">
          <ac:chgData name="Georgina Dadswell" userId="fd769aaf-4493-44b1-80c5-c1a1fea47faa" providerId="ADAL" clId="{B57231E8-7544-4E7C-9B42-0CD6AA717378}" dt="2026-02-06T10:11:39.913" v="2"/>
          <ac:picMkLst>
            <pc:docMk/>
            <pc:sldMk cId="2988903210" sldId="261"/>
            <ac:picMk id="2" creationId="{39DBB474-F3B6-0178-779E-E47F2E1646BF}"/>
          </ac:picMkLst>
        </pc:picChg>
      </pc:sldChg>
      <pc:sldChg chg="addSp modSp">
        <pc:chgData name="Georgina Dadswell" userId="fd769aaf-4493-44b1-80c5-c1a1fea47faa" providerId="ADAL" clId="{B57231E8-7544-4E7C-9B42-0CD6AA717378}" dt="2026-02-06T10:11:41.913" v="3"/>
        <pc:sldMkLst>
          <pc:docMk/>
          <pc:sldMk cId="335020988" sldId="262"/>
        </pc:sldMkLst>
        <pc:picChg chg="add mod">
          <ac:chgData name="Georgina Dadswell" userId="fd769aaf-4493-44b1-80c5-c1a1fea47faa" providerId="ADAL" clId="{B57231E8-7544-4E7C-9B42-0CD6AA717378}" dt="2026-02-06T10:11:41.913" v="3"/>
          <ac:picMkLst>
            <pc:docMk/>
            <pc:sldMk cId="335020988" sldId="262"/>
            <ac:picMk id="3" creationId="{2AE5ED60-C0AF-5FBB-158A-7512599385C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5BB0D-B91A-408D-A6BB-456D586EBB49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3D2D0-E681-4E26-A2EC-8B0667E549A8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560868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3493-5C7A-A45C-2984-2F483F488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Presentation Name</a:t>
            </a:r>
            <a:endParaRPr lang="en-CH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050F8E-EB9F-03FE-81D9-165C263501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Presenter Name</a:t>
            </a:r>
          </a:p>
          <a:p>
            <a:r>
              <a:rPr lang="en-GB" dirty="0"/>
              <a:t>Institution</a:t>
            </a:r>
            <a:endParaRPr lang="en-C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07D21-0100-3F21-B5DF-6C1B1BC41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1A17B-3A77-6BDF-6D23-4C7B845BE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C294F-5CF3-3D7D-179D-7A2A4CE10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035952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I Decla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26CB2-1EF0-F53B-37B2-DDF0B23E97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Declare your COI</a:t>
            </a:r>
            <a:endParaRPr lang="en-C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8273A-E5EA-5677-CA0E-2229A423BFE1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GB" dirty="0"/>
              <a:t>Use this space to declare your Conflicts of Interests </a:t>
            </a:r>
          </a:p>
          <a:p>
            <a:pPr lvl="0"/>
            <a:r>
              <a:rPr lang="en-GB" dirty="0"/>
              <a:t>Insert this slide at the beginning of presentation </a:t>
            </a:r>
          </a:p>
          <a:p>
            <a:pPr lvl="0"/>
            <a:r>
              <a:rPr lang="en-GB" dirty="0"/>
              <a:t>This a mandatory requirement by the authorities </a:t>
            </a:r>
            <a:endParaRPr lang="en-C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DAED5-A732-9EB8-5210-43396E76A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C3A63-CE0E-EC0A-91FB-5B64C4DD2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3697A-D2FE-2B12-CD50-18C1676F5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0967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1FA92-4827-F561-3223-8E9833D23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DF89F-576D-5DC4-043B-4C5330A22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F5BE7-0CDE-BCED-7F14-167FB7AC7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EC85A18-A9F7-9543-AFD7-3CC961D38BA2}"/>
              </a:ext>
            </a:extLst>
          </p:cNvPr>
          <p:cNvSpPr txBox="1">
            <a:spLocks/>
          </p:cNvSpPr>
          <p:nvPr/>
        </p:nvSpPr>
        <p:spPr>
          <a:xfrm>
            <a:off x="997590" y="3513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+mn-lt"/>
                <a:cs typeface="Arial" panose="020B0604020202020204" pitchFamily="34" charset="0"/>
              </a:rPr>
              <a:t>USE ICONS TO PROTECT OR SHARE YOUR INFORMATION </a:t>
            </a:r>
            <a:endParaRPr lang="en-CH" sz="3200" dirty="0"/>
          </a:p>
        </p:txBody>
      </p:sp>
      <p:pic>
        <p:nvPicPr>
          <p:cNvPr id="8" name="Graphic 8" descr="Camera">
            <a:extLst>
              <a:ext uri="{FF2B5EF4-FFF2-40B4-BE49-F238E27FC236}">
                <a16:creationId xmlns:a16="http://schemas.microsoft.com/office/drawing/2014/main" id="{39FECD55-486A-0A61-3FCF-867010DCA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11300" y="2066098"/>
            <a:ext cx="2503714" cy="2503714"/>
          </a:xfrm>
          <a:prstGeom prst="rect">
            <a:avLst/>
          </a:prstGeom>
        </p:spPr>
      </p:pic>
      <p:sp>
        <p:nvSpPr>
          <p:cNvPr id="9" name="TextBox 9">
            <a:extLst>
              <a:ext uri="{FF2B5EF4-FFF2-40B4-BE49-F238E27FC236}">
                <a16:creationId xmlns:a16="http://schemas.microsoft.com/office/drawing/2014/main" id="{19E2C86E-7BEE-45AE-D63F-50FCC866702D}"/>
              </a:ext>
            </a:extLst>
          </p:cNvPr>
          <p:cNvSpPr txBox="1"/>
          <p:nvPr/>
        </p:nvSpPr>
        <p:spPr>
          <a:xfrm>
            <a:off x="1203972" y="4364084"/>
            <a:ext cx="4518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2400" b="1" dirty="0">
                <a:cs typeface="Arial" panose="020B0604020202020204" pitchFamily="34" charset="0"/>
              </a:rPr>
              <a:t>Picture/screenshot taking is </a:t>
            </a:r>
            <a:r>
              <a:rPr lang="en-GB" sz="2400" b="1" dirty="0">
                <a:solidFill>
                  <a:srgbClr val="00B050"/>
                </a:solidFill>
                <a:cs typeface="Arial" panose="020B0604020202020204" pitchFamily="34" charset="0"/>
              </a:rPr>
              <a:t>ALLOWED</a:t>
            </a:r>
            <a:r>
              <a:rPr lang="en-GB" sz="2400" b="1" dirty="0">
                <a:cs typeface="Arial" panose="020B0604020202020204" pitchFamily="34" charset="0"/>
              </a:rPr>
              <a:t> during my presentation (including presented slides)</a:t>
            </a:r>
          </a:p>
        </p:txBody>
      </p:sp>
      <p:pic>
        <p:nvPicPr>
          <p:cNvPr id="10" name="Graphic 6" descr="Camera">
            <a:extLst>
              <a:ext uri="{FF2B5EF4-FFF2-40B4-BE49-F238E27FC236}">
                <a16:creationId xmlns:a16="http://schemas.microsoft.com/office/drawing/2014/main" id="{8465BA81-E4A3-F3B0-FF70-27A2E34313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76985" y="2008712"/>
            <a:ext cx="2503714" cy="25037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7B452E-9390-41DC-C44F-BEE75F36F55D}"/>
              </a:ext>
            </a:extLst>
          </p:cNvPr>
          <p:cNvSpPr txBox="1"/>
          <p:nvPr/>
        </p:nvSpPr>
        <p:spPr>
          <a:xfrm>
            <a:off x="6469657" y="4364084"/>
            <a:ext cx="4518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2400" b="1" dirty="0">
                <a:cs typeface="Arial" panose="020B0604020202020204" pitchFamily="34" charset="0"/>
              </a:rPr>
              <a:t>Picture/screenshot taking is </a:t>
            </a:r>
            <a:r>
              <a:rPr lang="en-GB" sz="2400" b="1" dirty="0">
                <a:solidFill>
                  <a:srgbClr val="FF0000"/>
                </a:solidFill>
                <a:cs typeface="Arial" panose="020B0604020202020204" pitchFamily="34" charset="0"/>
              </a:rPr>
              <a:t>NOT ALLOWED</a:t>
            </a:r>
            <a:r>
              <a:rPr lang="en-GB" sz="2400" b="1" dirty="0">
                <a:cs typeface="Arial" panose="020B0604020202020204" pitchFamily="34" charset="0"/>
              </a:rPr>
              <a:t> during my presentation (including presented slides)</a:t>
            </a:r>
          </a:p>
        </p:txBody>
      </p:sp>
    </p:spTree>
    <p:extLst>
      <p:ext uri="{BB962C8B-B14F-4D97-AF65-F5344CB8AC3E}">
        <p14:creationId xmlns:p14="http://schemas.microsoft.com/office/powerpoint/2010/main" val="55100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 all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14091-C321-E80B-0064-A708CE9F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90E5D-99A0-A5AC-E928-F426DC971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16702-08A0-EE9B-6614-9BF08E1AE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AB7F57-8C2E-C2F2-CA8D-440D66608487}"/>
              </a:ext>
            </a:extLst>
          </p:cNvPr>
          <p:cNvSpPr txBox="1"/>
          <p:nvPr/>
        </p:nvSpPr>
        <p:spPr>
          <a:xfrm>
            <a:off x="276225" y="1593832"/>
            <a:ext cx="11639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4000" b="1" dirty="0">
                <a:latin typeface="+mj-lt"/>
                <a:cs typeface="Arial" panose="020B0604020202020204" pitchFamily="34" charset="0"/>
              </a:rPr>
              <a:t>Picture taking is </a:t>
            </a:r>
            <a:r>
              <a:rPr lang="en-GB" sz="4000" b="1" dirty="0">
                <a:solidFill>
                  <a:srgbClr val="00B050"/>
                </a:solidFill>
                <a:latin typeface="+mj-lt"/>
                <a:cs typeface="Arial" panose="020B0604020202020204" pitchFamily="34" charset="0"/>
              </a:rPr>
              <a:t>ALLOWED</a:t>
            </a:r>
            <a:r>
              <a:rPr lang="en-GB" sz="4000" b="1" dirty="0">
                <a:latin typeface="+mj-lt"/>
                <a:cs typeface="Arial" panose="020B0604020202020204" pitchFamily="34" charset="0"/>
              </a:rPr>
              <a:t> during my presentation (including presented slides)</a:t>
            </a:r>
          </a:p>
        </p:txBody>
      </p:sp>
      <p:pic>
        <p:nvPicPr>
          <p:cNvPr id="9" name="Graphic 3" descr="Camera">
            <a:extLst>
              <a:ext uri="{FF2B5EF4-FFF2-40B4-BE49-F238E27FC236}">
                <a16:creationId xmlns:a16="http://schemas.microsoft.com/office/drawing/2014/main" id="{2F7155E5-6F76-689D-9C4D-980AA87EF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72718" y="2584952"/>
            <a:ext cx="2503714" cy="250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102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 not all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2FB853-8FAF-923B-7124-6D77F686C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54F43A-DFC5-FA73-70B8-68725A9F1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E11D2-6846-E1BF-544A-D5B66FA82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E0A245-EE48-FD98-C722-FB62325DE5B7}"/>
              </a:ext>
            </a:extLst>
          </p:cNvPr>
          <p:cNvSpPr txBox="1"/>
          <p:nvPr/>
        </p:nvSpPr>
        <p:spPr>
          <a:xfrm>
            <a:off x="276225" y="1373695"/>
            <a:ext cx="11639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4000" b="1" dirty="0">
                <a:latin typeface="+mj-lt"/>
                <a:cs typeface="Arial" panose="020B0604020202020204" pitchFamily="34" charset="0"/>
              </a:rPr>
              <a:t>Picture taking is </a:t>
            </a:r>
            <a:r>
              <a:rPr lang="en-GB" sz="40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NOT ALLOWED</a:t>
            </a:r>
            <a:r>
              <a:rPr lang="en-GB" sz="4000" b="1" dirty="0">
                <a:latin typeface="+mj-lt"/>
                <a:cs typeface="Arial" panose="020B0604020202020204" pitchFamily="34" charset="0"/>
              </a:rPr>
              <a:t> during my presentation</a:t>
            </a:r>
          </a:p>
        </p:txBody>
      </p:sp>
      <p:pic>
        <p:nvPicPr>
          <p:cNvPr id="7" name="Graphic 3" descr="Camera">
            <a:extLst>
              <a:ext uri="{FF2B5EF4-FFF2-40B4-BE49-F238E27FC236}">
                <a16:creationId xmlns:a16="http://schemas.microsoft.com/office/drawing/2014/main" id="{E8FA8830-1549-0D3E-383D-83AB17281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4143" y="2475050"/>
            <a:ext cx="2503714" cy="250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84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hotography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7F3B1-0631-FA04-176A-1264E6BF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660269-8F81-2D8E-CFF1-6560409F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E2C2FE-D73D-96A3-9D17-0D82DC68F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014110-5B2E-5F7C-2317-A136C91A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pic>
        <p:nvPicPr>
          <p:cNvPr id="6" name="Graphic 4" descr="Camera">
            <a:extLst>
              <a:ext uri="{FF2B5EF4-FFF2-40B4-BE49-F238E27FC236}">
                <a16:creationId xmlns:a16="http://schemas.microsoft.com/office/drawing/2014/main" id="{BCA5C8C7-5F1A-0B60-12CA-E717BE9C8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06961" y="5836436"/>
            <a:ext cx="885039" cy="88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841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hotgraphy not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 descr="Camera">
            <a:extLst>
              <a:ext uri="{FF2B5EF4-FFF2-40B4-BE49-F238E27FC236}">
                <a16:creationId xmlns:a16="http://schemas.microsoft.com/office/drawing/2014/main" id="{13F3E008-65B2-B58F-DF75-32408582B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06960" y="5836436"/>
            <a:ext cx="885039" cy="8850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F7F3B1-0631-FA04-176A-1264E6BF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660269-8F81-2D8E-CFF1-6560409F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E2C2FE-D73D-96A3-9D17-0D82DC68F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014110-5B2E-5F7C-2317-A136C91A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51624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tru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F5B0A-D8E7-E558-2E41-09BC7BB228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Presentation Structure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41900-CFF6-208C-3E44-F57B127F4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DE421-D160-101D-B4A3-ED25784D8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02BE5-CB3E-C5A5-CCEF-6EF053C9A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BD5BA-148F-5E0A-AAAA-5CB008B63C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38430-B908-3163-151B-3983A31E1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6AC8E8-7DF8-CCFF-386F-CE779ABB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A0DB9-7ACF-1EDC-D65A-38B2ADC6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344638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F5B0A-D8E7-E558-2E41-09BC7BB228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Content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41900-CFF6-208C-3E44-F57B127F4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DE421-D160-101D-B4A3-ED25784D8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02BE5-CB3E-C5A5-CCEF-6EF053C9A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BD5BA-148F-5E0A-AAAA-5CB008B63C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38430-B908-3163-151B-3983A31E1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6AC8E8-7DF8-CCFF-386F-CE779ABB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A0DB9-7ACF-1EDC-D65A-38B2ADC6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40460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BA7DF-132E-4B0E-88A3-9192507394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Content</a:t>
            </a:r>
            <a:endParaRPr lang="en-CH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CF89FA-36C2-4875-28B4-DB16DC3F6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740289-A64E-FC1E-9C83-CC9E2BE75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B1449F-10C7-F7F3-66F3-79F92163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364A4A0-D193-6E45-44F2-C3969600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12690"/>
            <a:ext cx="10514012" cy="42769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369656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0D2AF-8B1B-95FD-0151-5F6B14E52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83BF87-DEB1-C409-5E71-06C74B9D9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59B30-38EB-05F4-B586-0BFF9E0B5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1444E-5470-7C33-D0E6-322828E02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50445-CF15-51DC-3491-1BC5728AE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31838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43493-5C7A-A45C-2984-2F483F488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Presentation Name</a:t>
            </a:r>
            <a:endParaRPr lang="en-CH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050F8E-EB9F-03FE-81D9-165C263501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Presenter Name</a:t>
            </a:r>
          </a:p>
          <a:p>
            <a:r>
              <a:rPr lang="en-GB" dirty="0"/>
              <a:t>Institution</a:t>
            </a:r>
            <a:endParaRPr lang="en-C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07D21-0100-3F21-B5DF-6C1B1BC41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1A17B-3A77-6BDF-6D23-4C7B845BE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C294F-5CF3-3D7D-179D-7A2A4CE10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67166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I Decla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26CB2-1EF0-F53B-37B2-DDF0B23E97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Declare your COI</a:t>
            </a:r>
            <a:endParaRPr lang="en-C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8273A-E5EA-5677-CA0E-2229A423BFE1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GB" dirty="0"/>
              <a:t>Use this space to declare your Conflicts of Interests </a:t>
            </a:r>
          </a:p>
          <a:p>
            <a:pPr lvl="0"/>
            <a:r>
              <a:rPr lang="en-GB" dirty="0"/>
              <a:t>Insert this slide at the beginning of presentation </a:t>
            </a:r>
          </a:p>
          <a:p>
            <a:pPr lvl="0"/>
            <a:r>
              <a:rPr lang="en-GB" dirty="0"/>
              <a:t>This a mandatory requirement by the authorities </a:t>
            </a:r>
            <a:endParaRPr lang="en-C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DAED5-A732-9EB8-5210-43396E76A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C3A63-CE0E-EC0A-91FB-5B64C4DD2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3697A-D2FE-2B12-CD50-18C1676F5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949184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1FA92-4827-F561-3223-8E9833D23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DF89F-576D-5DC4-043B-4C5330A22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F5BE7-0CDE-BCED-7F14-167FB7AC7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EC85A18-A9F7-9543-AFD7-3CC961D38BA2}"/>
              </a:ext>
            </a:extLst>
          </p:cNvPr>
          <p:cNvSpPr txBox="1">
            <a:spLocks/>
          </p:cNvSpPr>
          <p:nvPr/>
        </p:nvSpPr>
        <p:spPr>
          <a:xfrm>
            <a:off x="997590" y="3513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+mn-lt"/>
                <a:cs typeface="Arial" panose="020B0604020202020204" pitchFamily="34" charset="0"/>
              </a:rPr>
              <a:t>USE ICONS TO PROTECT OR SHARE YOUR INFORMATION </a:t>
            </a:r>
            <a:endParaRPr lang="en-CH" sz="3200" dirty="0"/>
          </a:p>
        </p:txBody>
      </p:sp>
      <p:pic>
        <p:nvPicPr>
          <p:cNvPr id="8" name="Graphic 8" descr="Camera">
            <a:extLst>
              <a:ext uri="{FF2B5EF4-FFF2-40B4-BE49-F238E27FC236}">
                <a16:creationId xmlns:a16="http://schemas.microsoft.com/office/drawing/2014/main" id="{39FECD55-486A-0A61-3FCF-867010DCA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11300" y="2066098"/>
            <a:ext cx="2503714" cy="2503714"/>
          </a:xfrm>
          <a:prstGeom prst="rect">
            <a:avLst/>
          </a:prstGeom>
        </p:spPr>
      </p:pic>
      <p:sp>
        <p:nvSpPr>
          <p:cNvPr id="9" name="TextBox 9">
            <a:extLst>
              <a:ext uri="{FF2B5EF4-FFF2-40B4-BE49-F238E27FC236}">
                <a16:creationId xmlns:a16="http://schemas.microsoft.com/office/drawing/2014/main" id="{19E2C86E-7BEE-45AE-D63F-50FCC866702D}"/>
              </a:ext>
            </a:extLst>
          </p:cNvPr>
          <p:cNvSpPr txBox="1"/>
          <p:nvPr/>
        </p:nvSpPr>
        <p:spPr>
          <a:xfrm>
            <a:off x="1203972" y="4364084"/>
            <a:ext cx="4518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2400" b="1" dirty="0">
                <a:cs typeface="Arial" panose="020B0604020202020204" pitchFamily="34" charset="0"/>
              </a:rPr>
              <a:t>Picture/screenshot taking is </a:t>
            </a:r>
            <a:r>
              <a:rPr lang="en-GB" sz="2400" b="1" dirty="0">
                <a:solidFill>
                  <a:srgbClr val="00B050"/>
                </a:solidFill>
                <a:cs typeface="Arial" panose="020B0604020202020204" pitchFamily="34" charset="0"/>
              </a:rPr>
              <a:t>ALLOWED</a:t>
            </a:r>
            <a:r>
              <a:rPr lang="en-GB" sz="2400" b="1" dirty="0">
                <a:cs typeface="Arial" panose="020B0604020202020204" pitchFamily="34" charset="0"/>
              </a:rPr>
              <a:t> during my presentation (including presented slides)</a:t>
            </a:r>
          </a:p>
        </p:txBody>
      </p:sp>
      <p:pic>
        <p:nvPicPr>
          <p:cNvPr id="10" name="Graphic 6" descr="Camera">
            <a:extLst>
              <a:ext uri="{FF2B5EF4-FFF2-40B4-BE49-F238E27FC236}">
                <a16:creationId xmlns:a16="http://schemas.microsoft.com/office/drawing/2014/main" id="{8465BA81-E4A3-F3B0-FF70-27A2E34313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76985" y="2008712"/>
            <a:ext cx="2503714" cy="25037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7B452E-9390-41DC-C44F-BEE75F36F55D}"/>
              </a:ext>
            </a:extLst>
          </p:cNvPr>
          <p:cNvSpPr txBox="1"/>
          <p:nvPr/>
        </p:nvSpPr>
        <p:spPr>
          <a:xfrm>
            <a:off x="6469657" y="4364084"/>
            <a:ext cx="4518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2400" b="1" dirty="0">
                <a:cs typeface="Arial" panose="020B0604020202020204" pitchFamily="34" charset="0"/>
              </a:rPr>
              <a:t>Picture/screenshot taking is </a:t>
            </a:r>
            <a:r>
              <a:rPr lang="en-GB" sz="2400" b="1" dirty="0">
                <a:solidFill>
                  <a:srgbClr val="FF0000"/>
                </a:solidFill>
                <a:cs typeface="Arial" panose="020B0604020202020204" pitchFamily="34" charset="0"/>
              </a:rPr>
              <a:t>NOT ALLOWED</a:t>
            </a:r>
            <a:r>
              <a:rPr lang="en-GB" sz="2400" b="1" dirty="0">
                <a:cs typeface="Arial" panose="020B0604020202020204" pitchFamily="34" charset="0"/>
              </a:rPr>
              <a:t> during my presentation (including presented slides)</a:t>
            </a:r>
          </a:p>
        </p:txBody>
      </p:sp>
    </p:spTree>
    <p:extLst>
      <p:ext uri="{BB962C8B-B14F-4D97-AF65-F5344CB8AC3E}">
        <p14:creationId xmlns:p14="http://schemas.microsoft.com/office/powerpoint/2010/main" val="81732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 all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14091-C321-E80B-0064-A708CE9F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90E5D-99A0-A5AC-E928-F426DC971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16702-08A0-EE9B-6614-9BF08E1AE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AB7F57-8C2E-C2F2-CA8D-440D66608487}"/>
              </a:ext>
            </a:extLst>
          </p:cNvPr>
          <p:cNvSpPr txBox="1"/>
          <p:nvPr/>
        </p:nvSpPr>
        <p:spPr>
          <a:xfrm>
            <a:off x="276225" y="1593832"/>
            <a:ext cx="11639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4000" b="1" dirty="0">
                <a:latin typeface="+mj-lt"/>
                <a:cs typeface="Arial" panose="020B0604020202020204" pitchFamily="34" charset="0"/>
              </a:rPr>
              <a:t>Picture taking is </a:t>
            </a:r>
            <a:r>
              <a:rPr lang="en-GB" sz="4000" b="1" dirty="0">
                <a:solidFill>
                  <a:srgbClr val="00B050"/>
                </a:solidFill>
                <a:latin typeface="+mj-lt"/>
                <a:cs typeface="Arial" panose="020B0604020202020204" pitchFamily="34" charset="0"/>
              </a:rPr>
              <a:t>ALLOWED</a:t>
            </a:r>
            <a:r>
              <a:rPr lang="en-GB" sz="4000" b="1" dirty="0">
                <a:latin typeface="+mj-lt"/>
                <a:cs typeface="Arial" panose="020B0604020202020204" pitchFamily="34" charset="0"/>
              </a:rPr>
              <a:t> during my presentation (including presented slides)</a:t>
            </a:r>
          </a:p>
        </p:txBody>
      </p:sp>
      <p:pic>
        <p:nvPicPr>
          <p:cNvPr id="9" name="Graphic 3" descr="Camera">
            <a:extLst>
              <a:ext uri="{FF2B5EF4-FFF2-40B4-BE49-F238E27FC236}">
                <a16:creationId xmlns:a16="http://schemas.microsoft.com/office/drawing/2014/main" id="{2F7155E5-6F76-689D-9C4D-980AA87EF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72718" y="2584952"/>
            <a:ext cx="2503714" cy="250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9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graphy not all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2FB853-8FAF-923B-7124-6D77F686C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54F43A-DFC5-FA73-70B8-68725A9F1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E11D2-6846-E1BF-544A-D5B66FA82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E0A245-EE48-FD98-C722-FB62325DE5B7}"/>
              </a:ext>
            </a:extLst>
          </p:cNvPr>
          <p:cNvSpPr txBox="1"/>
          <p:nvPr/>
        </p:nvSpPr>
        <p:spPr>
          <a:xfrm>
            <a:off x="276225" y="1373695"/>
            <a:ext cx="11639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CH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4000" b="1" dirty="0">
                <a:latin typeface="+mj-lt"/>
                <a:cs typeface="Arial" panose="020B0604020202020204" pitchFamily="34" charset="0"/>
              </a:rPr>
              <a:t>Picture taking is </a:t>
            </a:r>
            <a:r>
              <a:rPr lang="en-GB" sz="4000" b="1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NOT ALLOWED</a:t>
            </a:r>
            <a:r>
              <a:rPr lang="en-GB" sz="4000" b="1" dirty="0">
                <a:latin typeface="+mj-lt"/>
                <a:cs typeface="Arial" panose="020B0604020202020204" pitchFamily="34" charset="0"/>
              </a:rPr>
              <a:t> during my presentation</a:t>
            </a:r>
          </a:p>
        </p:txBody>
      </p:sp>
      <p:pic>
        <p:nvPicPr>
          <p:cNvPr id="7" name="Graphic 3" descr="Camera">
            <a:extLst>
              <a:ext uri="{FF2B5EF4-FFF2-40B4-BE49-F238E27FC236}">
                <a16:creationId xmlns:a16="http://schemas.microsoft.com/office/drawing/2014/main" id="{E8FA8830-1549-0D3E-383D-83AB17281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4143" y="2475050"/>
            <a:ext cx="2503714" cy="250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56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hotography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7F3B1-0631-FA04-176A-1264E6BF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660269-8F81-2D8E-CFF1-6560409F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E2C2FE-D73D-96A3-9D17-0D82DC68F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014110-5B2E-5F7C-2317-A136C91A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pic>
        <p:nvPicPr>
          <p:cNvPr id="6" name="Graphic 4" descr="Camera">
            <a:extLst>
              <a:ext uri="{FF2B5EF4-FFF2-40B4-BE49-F238E27FC236}">
                <a16:creationId xmlns:a16="http://schemas.microsoft.com/office/drawing/2014/main" id="{BCA5C8C7-5F1A-0B60-12CA-E717BE9C8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06961" y="5836436"/>
            <a:ext cx="885039" cy="88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08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hotgraphy not 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 descr="Camera">
            <a:extLst>
              <a:ext uri="{FF2B5EF4-FFF2-40B4-BE49-F238E27FC236}">
                <a16:creationId xmlns:a16="http://schemas.microsoft.com/office/drawing/2014/main" id="{13F3E008-65B2-B58F-DF75-32408582B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06960" y="5836436"/>
            <a:ext cx="885039" cy="8850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F7F3B1-0631-FA04-176A-1264E6BF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660269-8F81-2D8E-CFF1-6560409F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E2C2FE-D73D-96A3-9D17-0D82DC68F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014110-5B2E-5F7C-2317-A136C91A5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27225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tru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F5B0A-D8E7-E558-2E41-09BC7BB228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Presentation Structure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41900-CFF6-208C-3E44-F57B127F4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DE421-D160-101D-B4A3-ED25784D8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02BE5-CB3E-C5A5-CCEF-6EF053C9A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BD5BA-148F-5E0A-AAAA-5CB008B63C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38430-B908-3163-151B-3983A31E1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6AC8E8-7DF8-CCFF-386F-CE779ABB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A0DB9-7ACF-1EDC-D65A-38B2ADC6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541099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F5B0A-D8E7-E558-2E41-09BC7BB228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Content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41900-CFF6-208C-3E44-F57B127F4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0DE421-D160-101D-B4A3-ED25784D8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02BE5-CB3E-C5A5-CCEF-6EF053C9A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BD5BA-148F-5E0A-AAAA-5CB008B63C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38430-B908-3163-151B-3983A31E1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6AC8E8-7DF8-CCFF-386F-CE779ABB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A0DB9-7ACF-1EDC-D65A-38B2ADC6D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020334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BA7DF-132E-4B0E-88A3-9192507394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Content</a:t>
            </a:r>
            <a:endParaRPr lang="en-CH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CF89FA-36C2-4875-28B4-DB16DC3F6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740289-A64E-FC1E-9C83-CC9E2BE75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B1449F-10C7-F7F3-66F3-79F92163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364A4A0-D193-6E45-44F2-C3969600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12690"/>
            <a:ext cx="10514012" cy="42769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899950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A416C-3453-14B0-01F9-57151326A4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2E96E0-970C-B24B-95D8-B8B64C4DA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E5587A-BD6B-DA5C-7A7D-90A654AA8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BE0CE-9F9F-1E4E-2CBF-04B93A1C5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683E8-1D24-2DA2-BC93-20F33B3BE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846814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6B27-23D3-BAA2-1984-8F47117C4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7F31F-541E-A8C0-B4EF-631FEB171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E86DBE-78DE-AE00-DAAB-40189A7FC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C58B6-7C9E-914A-7EBA-34CC3A5E2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8D3D-FE28-5C5A-B685-0BAC629FA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458754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0E957-C38B-5A8C-6FA6-C6693DCD5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FB722-92A4-393E-14CF-ED7230DDE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B4F06-286E-FE47-2726-14F942F81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1316B-C898-3E4D-DAFA-540003F6F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B4A4-DB9F-6F2F-E476-B8A2D03A5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539976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E643B-E16A-D0A6-7A5C-9FEF5A2C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6B1C9-CF43-E6DB-472B-7BF613AC9F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B99596-BBE9-F2E4-8D6B-EB3EB2E866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125A0E-93CD-1847-7CC9-F10F6497A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A2F9C6-7C0B-1D65-2303-52B85DAC5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393D3F-FF59-0A3C-F895-9D06B7475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878492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5E1AA-EC1F-A76E-93B4-529E3BBB3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225801-89F6-EC31-F8CD-E4316005C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1C938D-32ED-37A8-E15E-04F2BF33F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E3D492-4812-AF4A-9A33-461EC16C2B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5700A0-21E7-B7C2-F3FE-2F7547C71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85CE5C-3FDB-62D2-C9C2-E95C7D4A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FFEDFE-B203-4CA8-BCF2-BA542862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AB243A-F7FB-ED18-03A3-1A7AC812B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2294302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A1222-9F47-5F5B-FDED-260F3D5EB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04ADD2-04B1-A22E-559C-ED90D758B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0208A9-68BF-FF7F-9FF9-E53C801E6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4286A9-A3A9-5D3D-5386-BAF96DAAF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5629237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478841-BA15-3CEA-20B6-0F30A1040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5E5A08-9D76-6368-3F5F-5D6DA418A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308125-00FD-75C3-1FC2-903AB1DCB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348331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C9357-B822-92BD-ACC5-0D756A6C6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2562D-47FE-C05C-E24E-8425E92E9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4AA79-1D64-7CF7-FEE8-8FC63CE55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3EB65-507F-BEA0-5F68-E1F4E20A0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1D39D6-B349-CDAD-39AB-272ABADAE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738DFA-A5DA-F863-E0C3-5EA59AD38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197008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B644-D265-57BB-9204-1BC841160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E2B31C-1030-2BFA-16C9-D6A57D520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0FBFA-2AA0-4830-BF14-066E00094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5B78E3-B9F2-043E-D3B9-0C62BF899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CCE77-A3B1-B8A5-86C7-F63E14873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00EBA-78B9-94C5-E11A-139A26654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713303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2FFA7-0297-6EFD-FB16-304D4E168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34C8FD-B1C9-0F71-02D7-F0401D8C4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F1D0C-CDB8-12D2-91A0-28FBADC1C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1269C-5D9F-DF61-58F5-05BFBA74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4925EA-5435-D806-E116-F1AC5A4BA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527750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428B77-F0B1-2957-2AA6-2DD275E65F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141CA-2243-0147-C47D-152CB7116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57D70-CC75-EF7C-9F4E-F6DDB4A77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3372D-6B43-F7AA-F7AD-2D397A636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CB004-E3E3-CA34-A908-594A79B6E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437822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76600-8B3F-EEB4-BE02-24FDFDFA6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FFCED-9B72-9583-EFF9-018894459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A4349-2225-75AF-4F53-8C485FA001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9D007-0CF4-F9BC-2428-272BC7206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AA504-B90B-3DD8-990B-7EFE82D36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pic>
        <p:nvPicPr>
          <p:cNvPr id="8" name="Picture 7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CC4C19E8-D8EF-B764-7629-54A78308EF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683" y="138907"/>
            <a:ext cx="1385669" cy="138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81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76600-8B3F-EEB4-BE02-24FDFDFA6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FFCED-9B72-9583-EFF9-018894459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A4349-2225-75AF-4F53-8C485FA001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9D007-0CF4-F9BC-2428-272BC7206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AA504-B90B-3DD8-990B-7EFE82D36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  <p:pic>
        <p:nvPicPr>
          <p:cNvPr id="8" name="Picture 7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id="{CC4C19E8-D8EF-B764-7629-54A78308EFD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683" y="138907"/>
            <a:ext cx="1385669" cy="138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53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8303D7-5D52-C81C-5EA0-903EF8F20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2CE507-B61A-9635-A912-57B9FFA20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0532C-E9F4-23FC-76A0-8862C44A71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7A8E99-CA9C-4F4E-8957-74F456A75221}" type="datetimeFigureOut">
              <a:rPr lang="en-CH" smtClean="0"/>
              <a:t>06.02.2026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8E376-19BF-D769-8048-CB60DA6902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1533AE-C1E7-0CE7-8604-FD06DA6F65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49D7EB-73BE-4C4D-8A06-311D36348A41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4042532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.pn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57A17-E2D8-42D8-378C-F84B0E2E2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EA020-B681-15D1-E6B4-FFF5837BDC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722D3C-01EB-1AC9-78BF-51336266AA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AF072B-053D-D378-0729-47B18A614564}"/>
              </a:ext>
            </a:extLst>
          </p:cNvPr>
          <p:cNvSpPr/>
          <p:nvPr/>
        </p:nvSpPr>
        <p:spPr>
          <a:xfrm>
            <a:off x="-69668" y="0"/>
            <a:ext cx="914399" cy="6857999"/>
          </a:xfrm>
          <a:prstGeom prst="rect">
            <a:avLst/>
          </a:prstGeom>
          <a:solidFill>
            <a:srgbClr val="0057B8"/>
          </a:solidFill>
          <a:ln>
            <a:solidFill>
              <a:srgbClr val="0057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blue and purple background with white text&#10;&#10;AI-generated content may be incorrect.">
            <a:extLst>
              <a:ext uri="{FF2B5EF4-FFF2-40B4-BE49-F238E27FC236}">
                <a16:creationId xmlns:a16="http://schemas.microsoft.com/office/drawing/2014/main" id="{735CB724-17C2-FEBC-2726-34D2EFDA7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49" y="107204"/>
            <a:ext cx="1239170" cy="12391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1107A1-BEE3-428E-50B3-F88F973872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21024" y="107204"/>
            <a:ext cx="1235820" cy="123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2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8035C-3F49-437F-28C2-66DB35F100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52B10A-97AC-3273-D9F4-FE894F4F3A6F}"/>
              </a:ext>
            </a:extLst>
          </p:cNvPr>
          <p:cNvSpPr/>
          <p:nvPr/>
        </p:nvSpPr>
        <p:spPr>
          <a:xfrm>
            <a:off x="-69668" y="0"/>
            <a:ext cx="914399" cy="6857999"/>
          </a:xfrm>
          <a:prstGeom prst="rect">
            <a:avLst/>
          </a:prstGeom>
          <a:solidFill>
            <a:srgbClr val="0057B8"/>
          </a:solidFill>
          <a:ln>
            <a:solidFill>
              <a:srgbClr val="0057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blue and purple background with white text&#10;&#10;AI-generated content may be incorrect.">
            <a:extLst>
              <a:ext uri="{FF2B5EF4-FFF2-40B4-BE49-F238E27FC236}">
                <a16:creationId xmlns:a16="http://schemas.microsoft.com/office/drawing/2014/main" id="{B0645D98-6CA9-8A04-633D-7CD91BA71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49" y="107204"/>
            <a:ext cx="1239170" cy="1239170"/>
          </a:xfrm>
          <a:prstGeom prst="rect">
            <a:avLst/>
          </a:prstGeom>
        </p:spPr>
      </p:pic>
      <p:pic>
        <p:nvPicPr>
          <p:cNvPr id="7" name="Graphic 6" descr="Camera outline">
            <a:extLst>
              <a:ext uri="{FF2B5EF4-FFF2-40B4-BE49-F238E27FC236}">
                <a16:creationId xmlns:a16="http://schemas.microsoft.com/office/drawing/2014/main" id="{F8F02D9C-A1AC-68DB-557C-E1E221050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05739" y="1857099"/>
            <a:ext cx="2889071" cy="2889071"/>
          </a:xfrm>
          <a:prstGeom prst="rect">
            <a:avLst/>
          </a:prstGeom>
        </p:spPr>
      </p:pic>
      <p:pic>
        <p:nvPicPr>
          <p:cNvPr id="8" name="Graphic 7" descr="Camera outline">
            <a:extLst>
              <a:ext uri="{FF2B5EF4-FFF2-40B4-BE49-F238E27FC236}">
                <a16:creationId xmlns:a16="http://schemas.microsoft.com/office/drawing/2014/main" id="{7180C12A-5608-74ED-2A47-C985B1CC89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26099" y="1857099"/>
            <a:ext cx="2889071" cy="28890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AC971E-1E3D-6F57-E895-119C2635C818}"/>
              </a:ext>
            </a:extLst>
          </p:cNvPr>
          <p:cNvSpPr txBox="1"/>
          <p:nvPr/>
        </p:nvSpPr>
        <p:spPr>
          <a:xfrm>
            <a:off x="1097280" y="608573"/>
            <a:ext cx="9257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57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icons to protect or share your information </a:t>
            </a:r>
            <a:endParaRPr lang="en-CH" sz="3200" b="1" dirty="0">
              <a:solidFill>
                <a:srgbClr val="0057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AA4B98-44C7-F3D9-9CAB-3C634AFF9D78}"/>
              </a:ext>
            </a:extLst>
          </p:cNvPr>
          <p:cNvSpPr txBox="1"/>
          <p:nvPr/>
        </p:nvSpPr>
        <p:spPr>
          <a:xfrm>
            <a:off x="2576020" y="4746170"/>
            <a:ext cx="31498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Picture and video taking is </a:t>
            </a:r>
            <a:r>
              <a:rPr lang="en-GB" b="1" dirty="0">
                <a:solidFill>
                  <a:schemeClr val="accent6"/>
                </a:solidFill>
              </a:rPr>
              <a:t>ALLOWED</a:t>
            </a:r>
            <a:r>
              <a:rPr lang="en-GB" dirty="0"/>
              <a:t> during my presentation of this slide</a:t>
            </a:r>
            <a:endParaRPr lang="en-CH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9EB8D3-0BEF-8F3F-1E72-DADA5D0AD1B6}"/>
              </a:ext>
            </a:extLst>
          </p:cNvPr>
          <p:cNvSpPr txBox="1"/>
          <p:nvPr/>
        </p:nvSpPr>
        <p:spPr>
          <a:xfrm>
            <a:off x="7026099" y="4672366"/>
            <a:ext cx="31498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Picture and video taking is </a:t>
            </a:r>
            <a:r>
              <a:rPr lang="en-GB" b="1" dirty="0">
                <a:solidFill>
                  <a:srgbClr val="FF0000"/>
                </a:solidFill>
              </a:rPr>
              <a:t>NOT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FF0000"/>
                </a:solidFill>
              </a:rPr>
              <a:t>ALLOWED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during my presentation of this slide</a:t>
            </a:r>
            <a:endParaRPr lang="en-CH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C8BD5B5-3048-A1D8-932E-0F62EA2EC4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21024" y="107204"/>
            <a:ext cx="1235820" cy="123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489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39458-F992-9B84-E06F-88536EBE8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9D9D97-2278-05C2-E0A6-D4EC5EC2399F}"/>
              </a:ext>
            </a:extLst>
          </p:cNvPr>
          <p:cNvSpPr/>
          <p:nvPr/>
        </p:nvSpPr>
        <p:spPr>
          <a:xfrm>
            <a:off x="-69668" y="0"/>
            <a:ext cx="914399" cy="6857999"/>
          </a:xfrm>
          <a:prstGeom prst="rect">
            <a:avLst/>
          </a:prstGeom>
          <a:solidFill>
            <a:srgbClr val="0057B8"/>
          </a:solidFill>
          <a:ln>
            <a:solidFill>
              <a:srgbClr val="0057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blue and purple background with white text&#10;&#10;AI-generated content may be incorrect.">
            <a:extLst>
              <a:ext uri="{FF2B5EF4-FFF2-40B4-BE49-F238E27FC236}">
                <a16:creationId xmlns:a16="http://schemas.microsoft.com/office/drawing/2014/main" id="{05F18EAC-5E6D-FC27-3E90-C725AEE63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49" y="107204"/>
            <a:ext cx="1239170" cy="123917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04427-F6C6-8211-CC2B-70389420BFC3}"/>
              </a:ext>
            </a:extLst>
          </p:cNvPr>
          <p:cNvSpPr txBox="1"/>
          <p:nvPr/>
        </p:nvSpPr>
        <p:spPr>
          <a:xfrm>
            <a:off x="1203434" y="504069"/>
            <a:ext cx="92572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57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use this page to declare any relevant conflicts of interest </a:t>
            </a:r>
            <a:endParaRPr lang="en-CH" sz="3200" b="1" dirty="0">
              <a:solidFill>
                <a:srgbClr val="0057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6E22EFDD-4FF6-B78D-FD0F-1DDFDBE99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372" y="377893"/>
            <a:ext cx="10515600" cy="1325563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D462C7E-AD25-70A7-3654-44F4830B9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372" y="1829632"/>
            <a:ext cx="10515600" cy="4351338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DBB474-F3B6-0178-779E-E47F2E164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21024" y="107204"/>
            <a:ext cx="1235820" cy="123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903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A67AED-0D50-CE70-3EDF-BBB17044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C08952-865D-2257-F25C-0018C492C5EB}"/>
              </a:ext>
            </a:extLst>
          </p:cNvPr>
          <p:cNvSpPr/>
          <p:nvPr/>
        </p:nvSpPr>
        <p:spPr>
          <a:xfrm>
            <a:off x="-69668" y="0"/>
            <a:ext cx="914399" cy="6857999"/>
          </a:xfrm>
          <a:prstGeom prst="rect">
            <a:avLst/>
          </a:prstGeom>
          <a:solidFill>
            <a:srgbClr val="0057B8"/>
          </a:solidFill>
          <a:ln>
            <a:solidFill>
              <a:srgbClr val="0057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blue and purple background with white text&#10;&#10;AI-generated content may be incorrect.">
            <a:extLst>
              <a:ext uri="{FF2B5EF4-FFF2-40B4-BE49-F238E27FC236}">
                <a16:creationId xmlns:a16="http://schemas.microsoft.com/office/drawing/2014/main" id="{7879648C-4C82-C6C0-C1C2-86A764C0E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49" y="107204"/>
            <a:ext cx="1239170" cy="1239170"/>
          </a:xfrm>
          <a:prstGeom prst="rect">
            <a:avLst/>
          </a:prstGeom>
        </p:spPr>
      </p:pic>
      <p:pic>
        <p:nvPicPr>
          <p:cNvPr id="2" name="Graphic 1" descr="Camera outline">
            <a:extLst>
              <a:ext uri="{FF2B5EF4-FFF2-40B4-BE49-F238E27FC236}">
                <a16:creationId xmlns:a16="http://schemas.microsoft.com/office/drawing/2014/main" id="{FB761D55-481D-2259-41F6-EC616DE1D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74523" y="5966800"/>
            <a:ext cx="783996" cy="783996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275B9E45-8EB3-4670-0815-45DE7AD92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663" y="361329"/>
            <a:ext cx="10515600" cy="1325563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84ABFF5-AD23-EC4B-0D97-589878D53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663" y="1860459"/>
            <a:ext cx="10515600" cy="4351338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5ED60-C0AF-5FBB-158A-7512599385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21024" y="107204"/>
            <a:ext cx="1235820" cy="123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0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2A090-207A-C248-6CDF-CDB4C82E6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3B63CA-12D8-88A4-E793-EFB9094F1601}"/>
              </a:ext>
            </a:extLst>
          </p:cNvPr>
          <p:cNvSpPr/>
          <p:nvPr/>
        </p:nvSpPr>
        <p:spPr>
          <a:xfrm>
            <a:off x="-69668" y="0"/>
            <a:ext cx="914399" cy="6857999"/>
          </a:xfrm>
          <a:prstGeom prst="rect">
            <a:avLst/>
          </a:prstGeom>
          <a:solidFill>
            <a:srgbClr val="0057B8"/>
          </a:solidFill>
          <a:ln>
            <a:solidFill>
              <a:srgbClr val="0057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blue and purple background with white text&#10;&#10;AI-generated content may be incorrect.">
            <a:extLst>
              <a:ext uri="{FF2B5EF4-FFF2-40B4-BE49-F238E27FC236}">
                <a16:creationId xmlns:a16="http://schemas.microsoft.com/office/drawing/2014/main" id="{0D7D28C4-68A5-386D-F1D3-3CEB2890D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349" y="107204"/>
            <a:ext cx="1239170" cy="1239170"/>
          </a:xfrm>
          <a:prstGeom prst="rect">
            <a:avLst/>
          </a:prstGeom>
        </p:spPr>
      </p:pic>
      <p:pic>
        <p:nvPicPr>
          <p:cNvPr id="8" name="Graphic 7" descr="Camera outline">
            <a:extLst>
              <a:ext uri="{FF2B5EF4-FFF2-40B4-BE49-F238E27FC236}">
                <a16:creationId xmlns:a16="http://schemas.microsoft.com/office/drawing/2014/main" id="{2D9967EB-C47D-27DC-F981-D200C6947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77603" y="5966801"/>
            <a:ext cx="783995" cy="783995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A0CEBD9-22BC-1FC7-21BD-3A36F2455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080" y="361329"/>
            <a:ext cx="10515600" cy="1325563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66F1219-EE29-9A07-389A-F018F2A36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869168"/>
            <a:ext cx="10515600" cy="4351338"/>
          </a:xfrm>
        </p:spPr>
        <p:txBody>
          <a:bodyPr/>
          <a:lstStyle/>
          <a:p>
            <a:endParaRPr lang="en-CH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AEFDD0-7657-321B-395C-097ABA1B1E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21024" y="107204"/>
            <a:ext cx="1235820" cy="123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3432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1">
      <a:dk1>
        <a:srgbClr val="0057B8"/>
      </a:dk1>
      <a:lt1>
        <a:sysClr val="window" lastClr="FFFFFF"/>
      </a:lt1>
      <a:dk2>
        <a:srgbClr val="44546A"/>
      </a:dk2>
      <a:lt2>
        <a:srgbClr val="E7E6E6"/>
      </a:lt2>
      <a:accent1>
        <a:srgbClr val="BDD7EE"/>
      </a:accent1>
      <a:accent2>
        <a:srgbClr val="2E75B5"/>
      </a:accent2>
      <a:accent3>
        <a:srgbClr val="A5A5A5"/>
      </a:accent3>
      <a:accent4>
        <a:srgbClr val="7F7F7F"/>
      </a:accent4>
      <a:accent5>
        <a:srgbClr val="C2DFFD"/>
      </a:accent5>
      <a:accent6>
        <a:srgbClr val="48A1FA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6A2BF908-4F84-4CD7-B6A3-36C2C3F523B2}" vid="{3B994AB4-B094-45F2-A23F-4F4CCFDC091C}"/>
    </a:ext>
  </a:extLst>
</a:theme>
</file>

<file path=ppt/theme/theme2.xml><?xml version="1.0" encoding="utf-8"?>
<a:theme xmlns:a="http://schemas.openxmlformats.org/drawingml/2006/main" name="EULAR  Invited Speakers">
  <a:themeElements>
    <a:clrScheme name="Custom 1">
      <a:dk1>
        <a:srgbClr val="0057B8"/>
      </a:dk1>
      <a:lt1>
        <a:sysClr val="window" lastClr="FFFFFF"/>
      </a:lt1>
      <a:dk2>
        <a:srgbClr val="44546A"/>
      </a:dk2>
      <a:lt2>
        <a:srgbClr val="E7E6E6"/>
      </a:lt2>
      <a:accent1>
        <a:srgbClr val="BDD7EE"/>
      </a:accent1>
      <a:accent2>
        <a:srgbClr val="2E75B5"/>
      </a:accent2>
      <a:accent3>
        <a:srgbClr val="A5A5A5"/>
      </a:accent3>
      <a:accent4>
        <a:srgbClr val="7F7F7F"/>
      </a:accent4>
      <a:accent5>
        <a:srgbClr val="C2DFFD"/>
      </a:accent5>
      <a:accent6>
        <a:srgbClr val="48A1FA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ULAR  Invited Speakers" id="{456B4216-98BF-4E52-82FD-997954A55F40}" vid="{5FC72145-9E30-42D6-AEB7-44D5A451CD55}"/>
    </a:ext>
  </a:extLst>
</a:theme>
</file>

<file path=ppt/theme/theme3.xml><?xml version="1.0" encoding="utf-8"?>
<a:theme xmlns:a="http://schemas.openxmlformats.org/drawingml/2006/main" name="Theme3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heme3" id="{29D35B25-68E0-4271-AEDB-90087E114CE4}" vid="{6F280BF0-F970-4357-AAB1-7B9BE8FE0522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2859148A16EF4F9280E98EAD889D86" ma:contentTypeVersion="13" ma:contentTypeDescription="Create a new document." ma:contentTypeScope="" ma:versionID="416066f9350bf03d00c8fd623a580ae6">
  <xsd:schema xmlns:xsd="http://www.w3.org/2001/XMLSchema" xmlns:xs="http://www.w3.org/2001/XMLSchema" xmlns:p="http://schemas.microsoft.com/office/2006/metadata/properties" xmlns:ns2="5f53178f-9b4a-4aa8-bb7b-9cb81a8c3df1" xmlns:ns3="289f42a0-61d1-4533-9611-c1af5bb3a7de" targetNamespace="http://schemas.microsoft.com/office/2006/metadata/properties" ma:root="true" ma:fieldsID="31a5f3515b6ab3ea36ba67e1629d7d34" ns2:_="" ns3:_="">
    <xsd:import namespace="5f53178f-9b4a-4aa8-bb7b-9cb81a8c3df1"/>
    <xsd:import namespace="289f42a0-61d1-4533-9611-c1af5bb3a7d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53178f-9b4a-4aa8-bb7b-9cb81a8c3d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777c7a08-74fa-4fc5-bee0-fca4584c7b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9f42a0-61d1-4533-9611-c1af5bb3a7de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3872b4b3-529a-41a2-827a-12759c07eb6f}" ma:internalName="TaxCatchAll" ma:showField="CatchAllData" ma:web="289f42a0-61d1-4533-9611-c1af5bb3a7d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89f42a0-61d1-4533-9611-c1af5bb3a7de" xsi:nil="true"/>
    <lcf76f155ced4ddcb4097134ff3c332f xmlns="5f53178f-9b4a-4aa8-bb7b-9cb81a8c3df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C867F4E-7E14-49B4-ABB6-2BEBCD0A38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53178f-9b4a-4aa8-bb7b-9cb81a8c3df1"/>
    <ds:schemaRef ds:uri="289f42a0-61d1-4533-9611-c1af5bb3a7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27BB8C-5A3D-4E1A-8347-7E22F4D2FE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D89504-4E09-4B45-A728-1FE8A136E452}">
  <ds:schemaRefs>
    <ds:schemaRef ds:uri="5f53178f-9b4a-4aa8-bb7b-9cb81a8c3df1"/>
    <ds:schemaRef ds:uri="http://schemas.microsoft.com/office/2006/documentManagement/types"/>
    <ds:schemaRef ds:uri="289f42a0-61d1-4533-9611-c1af5bb3a7de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Theme1</vt:lpstr>
      <vt:lpstr>EULAR  Invited Speakers</vt:lpstr>
      <vt:lpstr>Theme3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Georgina Dadswell</dc:creator>
  <cp:lastModifiedBy>Georgina Dadswell</cp:lastModifiedBy>
  <cp:revision>1</cp:revision>
  <dcterms:created xsi:type="dcterms:W3CDTF">2025-03-04T12:31:13Z</dcterms:created>
  <dcterms:modified xsi:type="dcterms:W3CDTF">2026-02-06T10:11:49Z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0x010100442859148A16EF4F9280E98EAD889D86</vt:lpwstr>
  </property>
  <property fmtid="{D5CDD505-2E9C-101B-9397-08002B2CF9AE}" pid="3" name="MediaServiceImageTags">
    <vt:lpwstr/>
  </property>
  <property fmtid="{D5CDD505-2E9C-101B-9397-08002B2CF9AE}" pid="4" name="Order">
    <vt:r8>534300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