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6" r:id="rId2"/>
  </p:sldIdLst>
  <p:sldSz cx="5039995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873"/>
    <a:srgbClr val="7C147B"/>
    <a:srgbClr val="00518E"/>
    <a:srgbClr val="007BC1"/>
    <a:srgbClr val="EE2346"/>
    <a:srgbClr val="E020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23" d="100"/>
          <a:sy n="23" d="100"/>
        </p:scale>
        <p:origin x="113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114D2-07C6-4BB7-B237-C752F7D9C99E}" type="datetimeFigureOut">
              <a:rPr lang="es-ES" smtClean="0"/>
              <a:t>07/05/2025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143000"/>
            <a:ext cx="4800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6A295-FE57-4093-A628-6BDD1D7B9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482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1pPr>
    <a:lvl2pPr marL="1986802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2pPr>
    <a:lvl3pPr marL="3973603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3pPr>
    <a:lvl4pPr marL="5960406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4pPr>
    <a:lvl5pPr marL="7947207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5pPr>
    <a:lvl6pPr marL="9934009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6pPr>
    <a:lvl7pPr marL="11920810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7pPr>
    <a:lvl8pPr marL="13907612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8pPr>
    <a:lvl9pPr marL="15894415" algn="l" defTabSz="3973603" rtl="0" eaLnBrk="1" latinLnBrk="0" hangingPunct="1">
      <a:defRPr sz="52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28700" y="1143000"/>
            <a:ext cx="48006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56A295-FE57-4093-A628-6BDD1D7B945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094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5302386"/>
            <a:ext cx="37799963" cy="11279752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7017128"/>
            <a:ext cx="37799963" cy="7822326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44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67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724962"/>
            <a:ext cx="10867489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724962"/>
            <a:ext cx="31972468" cy="274568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32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96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3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8077327"/>
            <a:ext cx="43469957" cy="13477201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21682028"/>
            <a:ext cx="43469957" cy="7087342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6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724964"/>
            <a:ext cx="43469957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942328"/>
            <a:ext cx="21321539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834740"/>
            <a:ext cx="21321539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942328"/>
            <a:ext cx="21426543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834740"/>
            <a:ext cx="21426543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57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5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664900"/>
            <a:ext cx="25514975" cy="23024494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8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664900"/>
            <a:ext cx="25514975" cy="23024494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2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724964"/>
            <a:ext cx="4346995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624810"/>
            <a:ext cx="4346995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30029342"/>
            <a:ext cx="1700998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34A1EFF-9B02-9BA9-F94A-9706639E79EB}"/>
              </a:ext>
            </a:extLst>
          </p:cNvPr>
          <p:cNvSpPr/>
          <p:nvPr userDrawn="1"/>
        </p:nvSpPr>
        <p:spPr>
          <a:xfrm>
            <a:off x="1" y="6488872"/>
            <a:ext cx="50399949" cy="497820"/>
          </a:xfrm>
          <a:prstGeom prst="rect">
            <a:avLst/>
          </a:prstGeom>
          <a:solidFill>
            <a:srgbClr val="012873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DED3016-8BB6-E793-665E-40317ABA2F46}"/>
              </a:ext>
            </a:extLst>
          </p:cNvPr>
          <p:cNvCxnSpPr>
            <a:cxnSpLocks/>
          </p:cNvCxnSpPr>
          <p:nvPr userDrawn="1"/>
        </p:nvCxnSpPr>
        <p:spPr>
          <a:xfrm flipH="1">
            <a:off x="13895191" y="3181554"/>
            <a:ext cx="31645177" cy="0"/>
          </a:xfrm>
          <a:prstGeom prst="line">
            <a:avLst/>
          </a:prstGeom>
          <a:ln w="76200" cap="rnd">
            <a:solidFill>
              <a:srgbClr val="0128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8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ángulo: esquinas redondeadas 42">
            <a:extLst>
              <a:ext uri="{FF2B5EF4-FFF2-40B4-BE49-F238E27FC236}">
                <a16:creationId xmlns:a16="http://schemas.microsoft.com/office/drawing/2014/main" id="{C332475C-C537-01B2-167C-C23EEED15BFE}"/>
              </a:ext>
            </a:extLst>
          </p:cNvPr>
          <p:cNvSpPr/>
          <p:nvPr/>
        </p:nvSpPr>
        <p:spPr>
          <a:xfrm>
            <a:off x="37620684" y="23437756"/>
            <a:ext cx="12138772" cy="8452313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7FF9375D-2855-377C-E7E9-C9A83816B653}"/>
              </a:ext>
            </a:extLst>
          </p:cNvPr>
          <p:cNvSpPr/>
          <p:nvPr/>
        </p:nvSpPr>
        <p:spPr>
          <a:xfrm>
            <a:off x="13257356" y="23491725"/>
            <a:ext cx="23900989" cy="8473202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45" name="Rectángulo: esquinas redondeadas 44">
            <a:extLst>
              <a:ext uri="{FF2B5EF4-FFF2-40B4-BE49-F238E27FC236}">
                <a16:creationId xmlns:a16="http://schemas.microsoft.com/office/drawing/2014/main" id="{0964E451-6ABE-5F59-C4CA-75BE80680116}"/>
              </a:ext>
            </a:extLst>
          </p:cNvPr>
          <p:cNvSpPr/>
          <p:nvPr/>
        </p:nvSpPr>
        <p:spPr>
          <a:xfrm>
            <a:off x="13272788" y="7425804"/>
            <a:ext cx="36486668" cy="15681785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46" name="Rectángulo: esquinas redondeadas 45">
            <a:extLst>
              <a:ext uri="{FF2B5EF4-FFF2-40B4-BE49-F238E27FC236}">
                <a16:creationId xmlns:a16="http://schemas.microsoft.com/office/drawing/2014/main" id="{0C62314B-860F-32C7-5E89-A325D4858F99}"/>
              </a:ext>
            </a:extLst>
          </p:cNvPr>
          <p:cNvSpPr/>
          <p:nvPr/>
        </p:nvSpPr>
        <p:spPr>
          <a:xfrm>
            <a:off x="640494" y="7411520"/>
            <a:ext cx="11747457" cy="24553407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47" name="Text Box 2">
            <a:extLst>
              <a:ext uri="{FF2B5EF4-FFF2-40B4-BE49-F238E27FC236}">
                <a16:creationId xmlns:a16="http://schemas.microsoft.com/office/drawing/2014/main" id="{82A0C418-06D1-FF49-735B-24289C041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489" y="8100555"/>
            <a:ext cx="9492267" cy="1270710"/>
          </a:xfrm>
          <a:prstGeom prst="rect">
            <a:avLst/>
          </a:prstGeom>
          <a:noFill/>
          <a:ln>
            <a:noFill/>
          </a:ln>
          <a:effectLst/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AU" sz="6153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FD5BC2DA-7092-E163-88B1-5C417735B84F}"/>
              </a:ext>
            </a:extLst>
          </p:cNvPr>
          <p:cNvSpPr/>
          <p:nvPr/>
        </p:nvSpPr>
        <p:spPr>
          <a:xfrm>
            <a:off x="1545259" y="10222954"/>
            <a:ext cx="10277316" cy="2318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76326" eaLnBrk="0" hangingPunct="0">
              <a:spcBef>
                <a:spcPct val="50000"/>
              </a:spcBef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</a:t>
            </a: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sections distribution and the colour </a:t>
            </a: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scheme if wanted. All modifications </a:t>
            </a: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concerning the background/title display </a:t>
            </a: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to be done at a Master Slide level.</a:t>
            </a: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A4AA6C87-F54C-1C99-0DBB-AD5DF5DA5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490" y="14053251"/>
            <a:ext cx="6275012" cy="129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AU" sz="6153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D8328AA3-238D-D25B-1795-63BE59EC6934}"/>
              </a:ext>
            </a:extLst>
          </p:cNvPr>
          <p:cNvSpPr/>
          <p:nvPr/>
        </p:nvSpPr>
        <p:spPr>
          <a:xfrm>
            <a:off x="1576081" y="16182589"/>
            <a:ext cx="10277316" cy="3831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</a:t>
            </a:r>
            <a:b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no </a:t>
            </a:r>
            <a:b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smaller than 20 points. Try to keep body </a:t>
            </a:r>
            <a:b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left-aligned, do not justify text.</a:t>
            </a: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22D08EAE-2F57-A5B1-61C0-AC13A4B18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261" y="21795195"/>
            <a:ext cx="7543295" cy="129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AU" sz="6153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301CF146-BC62-E4E9-D8A8-0DB422276448}"/>
              </a:ext>
            </a:extLst>
          </p:cNvPr>
          <p:cNvSpPr/>
          <p:nvPr/>
        </p:nvSpPr>
        <p:spPr>
          <a:xfrm>
            <a:off x="1525331" y="24147182"/>
            <a:ext cx="10400281" cy="6770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9125" indent="-409125" defTabSz="976326" eaLnBrk="0" hangingPunct="0">
              <a:buSzPct val="60000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409125" indent="-409125" defTabSz="976326" eaLnBrk="0" hangingPunct="0">
              <a:buSzPct val="60000"/>
            </a:pPr>
            <a:endParaRPr lang="en-AU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9608" indent="-709608" defTabSz="976326" eaLnBrk="0" hangingPunct="0">
              <a:buFont typeface="Arial"/>
              <a:buChar char="•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709608" indent="-709608" defTabSz="976326" eaLnBrk="0" hangingPunct="0">
              <a:buFont typeface="Arial"/>
              <a:buChar char="•"/>
            </a:pPr>
            <a:endParaRPr lang="en-AU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9608" indent="-709608" defTabSz="976326" eaLnBrk="0" hangingPunct="0">
              <a:buFont typeface="Arial"/>
              <a:buChar char="•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709608" indent="-709608" defTabSz="976326" eaLnBrk="0" hangingPunct="0">
              <a:buFont typeface="Arial"/>
              <a:buChar char="•"/>
            </a:pPr>
            <a:endParaRPr lang="en-AU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9608" indent="-709608" defTabSz="976326" eaLnBrk="0" hangingPunct="0">
              <a:buFont typeface="Arial"/>
              <a:buChar char="•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893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709608" indent="-709608" defTabSz="976326" eaLnBrk="0" hangingPunct="0">
              <a:buFont typeface="Arial"/>
              <a:buChar char="•"/>
            </a:pPr>
            <a:endParaRPr lang="en-AU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9608" indent="-709608" defTabSz="976326" eaLnBrk="0" hangingPunct="0">
              <a:buFont typeface="Arial"/>
              <a:buChar char="•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709608" indent="-709608" defTabSz="976326" eaLnBrk="0" hangingPunct="0">
              <a:buFont typeface="Arial"/>
              <a:buChar char="•"/>
            </a:pPr>
            <a:endParaRPr lang="en-AU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9608" indent="-709608" defTabSz="976326" eaLnBrk="0" hangingPunct="0">
              <a:buFont typeface="Arial"/>
              <a:buChar char="•"/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Box 2">
            <a:extLst>
              <a:ext uri="{FF2B5EF4-FFF2-40B4-BE49-F238E27FC236}">
                <a16:creationId xmlns:a16="http://schemas.microsoft.com/office/drawing/2014/main" id="{ED576996-4C73-6405-0E77-3BF1AF78C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2873" y="24095214"/>
            <a:ext cx="7162125" cy="125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dirty="0">
                <a:solidFill>
                  <a:srgbClr val="012873"/>
                </a:solidFill>
              </a:rPr>
              <a:t>CONCLUSIONS</a:t>
            </a:r>
            <a:endParaRPr lang="en-AU" sz="6153" dirty="0">
              <a:solidFill>
                <a:srgbClr val="012873"/>
              </a:solidFill>
            </a:endParaRP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859A537A-A672-E8E6-2B9D-9E083390F1A0}"/>
              </a:ext>
            </a:extLst>
          </p:cNvPr>
          <p:cNvSpPr/>
          <p:nvPr/>
        </p:nvSpPr>
        <p:spPr>
          <a:xfrm>
            <a:off x="14325961" y="26379855"/>
            <a:ext cx="7534975" cy="98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76326">
              <a:spcBef>
                <a:spcPct val="5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</a:t>
            </a:r>
            <a:b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own text. </a:t>
            </a:r>
          </a:p>
        </p:txBody>
      </p:sp>
      <p:sp>
        <p:nvSpPr>
          <p:cNvPr id="55" name="Text Box 2">
            <a:extLst>
              <a:ext uri="{FF2B5EF4-FFF2-40B4-BE49-F238E27FC236}">
                <a16:creationId xmlns:a16="http://schemas.microsoft.com/office/drawing/2014/main" id="{5E0CDC08-5A0C-2D76-508D-58F4065F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9712" y="28100955"/>
            <a:ext cx="10555376" cy="129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</a:p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AU" sz="6153" b="1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D536F581-71B1-9CDA-7B03-37C2A0FC5F50}"/>
              </a:ext>
            </a:extLst>
          </p:cNvPr>
          <p:cNvSpPr/>
          <p:nvPr/>
        </p:nvSpPr>
        <p:spPr>
          <a:xfrm>
            <a:off x="38683130" y="30711244"/>
            <a:ext cx="9066415" cy="537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76326" eaLnBrk="0" hangingPunct="0">
              <a:spcBef>
                <a:spcPct val="50000"/>
              </a:spcBef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Box 2">
            <a:extLst>
              <a:ext uri="{FF2B5EF4-FFF2-40B4-BE49-F238E27FC236}">
                <a16:creationId xmlns:a16="http://schemas.microsoft.com/office/drawing/2014/main" id="{CB3C54C1-E450-E407-0213-8493E87D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2872" y="8053476"/>
            <a:ext cx="7547311" cy="1355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6153" b="1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0FAC202E-65CA-4397-379F-5979C52A79EC}"/>
              </a:ext>
            </a:extLst>
          </p:cNvPr>
          <p:cNvSpPr/>
          <p:nvPr/>
        </p:nvSpPr>
        <p:spPr>
          <a:xfrm>
            <a:off x="29782980" y="9595883"/>
            <a:ext cx="16709588" cy="76814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46"/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A934EFF7-39CF-5BA8-31EF-A9BADA3BB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300419"/>
              </p:ext>
            </p:extLst>
          </p:nvPr>
        </p:nvGraphicFramePr>
        <p:xfrm>
          <a:off x="31375124" y="8770138"/>
          <a:ext cx="16731917" cy="8566890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{00A15C55-8517-42AA-B614-E9B94910E393}</a:tableStyleId>
              </a:tblPr>
              <a:tblGrid>
                <a:gridCol w="3364249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341917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341917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341917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341917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856689">
                <a:tc>
                  <a:txBody>
                    <a:bodyPr/>
                    <a:lstStyle/>
                    <a:p>
                      <a:endParaRPr lang="es-ES" sz="4100" dirty="0">
                        <a:solidFill>
                          <a:srgbClr val="012873"/>
                        </a:solidFill>
                      </a:endParaRPr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8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>
                        <a:solidFill>
                          <a:srgbClr val="012873"/>
                        </a:solidFill>
                      </a:endParaRPr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8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>
                        <a:solidFill>
                          <a:srgbClr val="012873"/>
                        </a:solidFill>
                      </a:endParaRPr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8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>
                        <a:solidFill>
                          <a:srgbClr val="012873"/>
                        </a:solidFill>
                      </a:endParaRPr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87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>
                        <a:solidFill>
                          <a:srgbClr val="012873"/>
                        </a:solidFill>
                      </a:endParaRPr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8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856689"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100" dirty="0"/>
                    </a:p>
                  </a:txBody>
                  <a:tcPr marL="93768" marR="93768" marT="46884" marB="46884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F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60" name="Rectángulo 59">
            <a:extLst>
              <a:ext uri="{FF2B5EF4-FFF2-40B4-BE49-F238E27FC236}">
                <a16:creationId xmlns:a16="http://schemas.microsoft.com/office/drawing/2014/main" id="{A4F823B4-7B7F-EF44-335A-C6BC475FF5A3}"/>
              </a:ext>
            </a:extLst>
          </p:cNvPr>
          <p:cNvSpPr/>
          <p:nvPr/>
        </p:nvSpPr>
        <p:spPr>
          <a:xfrm>
            <a:off x="25324034" y="18787282"/>
            <a:ext cx="4099705" cy="4099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DC4F9C93-58A0-4CC7-B190-97DC2CFEEEEE}"/>
              </a:ext>
            </a:extLst>
          </p:cNvPr>
          <p:cNvSpPr/>
          <p:nvPr/>
        </p:nvSpPr>
        <p:spPr>
          <a:xfrm>
            <a:off x="25475592" y="8648152"/>
            <a:ext cx="3638076" cy="8564611"/>
          </a:xfrm>
          <a:prstGeom prst="rect">
            <a:avLst/>
          </a:prstGeom>
          <a:solidFill>
            <a:srgbClr val="012873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46" dirty="0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7E84D480-5AFC-54E3-C432-5F33648D6C7D}"/>
              </a:ext>
            </a:extLst>
          </p:cNvPr>
          <p:cNvSpPr/>
          <p:nvPr/>
        </p:nvSpPr>
        <p:spPr>
          <a:xfrm>
            <a:off x="14325960" y="9899451"/>
            <a:ext cx="7534977" cy="125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89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60DC5DF7-8E75-F611-87E0-452F654FB78C}"/>
              </a:ext>
            </a:extLst>
          </p:cNvPr>
          <p:cNvSpPr/>
          <p:nvPr/>
        </p:nvSpPr>
        <p:spPr>
          <a:xfrm>
            <a:off x="31375124" y="19104707"/>
            <a:ext cx="12806906" cy="1427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</a:t>
            </a:r>
            <a:b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aligned if it refers to a figure on its left. Try to start the captions right at the top </a:t>
            </a:r>
            <a:b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93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edge of the picture (graph or photo).</a:t>
            </a:r>
          </a:p>
        </p:txBody>
      </p:sp>
      <p:sp>
        <p:nvSpPr>
          <p:cNvPr id="64" name="Text Box 2">
            <a:extLst>
              <a:ext uri="{FF2B5EF4-FFF2-40B4-BE49-F238E27FC236}">
                <a16:creationId xmlns:a16="http://schemas.microsoft.com/office/drawing/2014/main" id="{6D28C99E-D056-F405-5B2F-D7BC7EB89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14973" y="23628987"/>
            <a:ext cx="10450656" cy="129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dirty="0">
                <a:solidFill>
                  <a:srgbClr val="012873"/>
                </a:solidFill>
              </a:rPr>
              <a:t>ACKNOWLEDGEMENT</a:t>
            </a:r>
            <a:endParaRPr lang="en-AU" sz="6153" dirty="0">
              <a:solidFill>
                <a:srgbClr val="012873"/>
              </a:solidFill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838E317A-F09D-D6BF-6338-BBE283350609}"/>
              </a:ext>
            </a:extLst>
          </p:cNvPr>
          <p:cNvSpPr/>
          <p:nvPr/>
        </p:nvSpPr>
        <p:spPr>
          <a:xfrm>
            <a:off x="38683130" y="25977797"/>
            <a:ext cx="9066415" cy="537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76326">
              <a:spcBef>
                <a:spcPct val="50000"/>
              </a:spcBef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893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">
            <a:extLst>
              <a:ext uri="{FF2B5EF4-FFF2-40B4-BE49-F238E27FC236}">
                <a16:creationId xmlns:a16="http://schemas.microsoft.com/office/drawing/2014/main" id="{F2F41FF2-058B-3F0B-E1FE-2E628712C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36074" y="23981220"/>
            <a:ext cx="7185297" cy="125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53719" tIns="653719" rIns="653719" bIns="653719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153" dirty="0">
                <a:solidFill>
                  <a:srgbClr val="012873"/>
                </a:solidFill>
              </a:rPr>
              <a:t>REFERENCES</a:t>
            </a:r>
            <a:endParaRPr lang="en-AU" sz="6153" dirty="0">
              <a:solidFill>
                <a:srgbClr val="012873"/>
              </a:solidFill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D154D6D7-7331-61BA-30A1-6EAB52CF5D9D}"/>
              </a:ext>
            </a:extLst>
          </p:cNvPr>
          <p:cNvSpPr/>
          <p:nvPr/>
        </p:nvSpPr>
        <p:spPr>
          <a:xfrm>
            <a:off x="25076298" y="26452090"/>
            <a:ext cx="9413364" cy="3208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76326">
              <a:spcBef>
                <a:spcPct val="50000"/>
              </a:spcBef>
            </a:pPr>
            <a: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Vancouver style i.e. 1 Meyer J-P et al. The treatment of high grade superficial bladder cancer and carcinoma in situ </a:t>
            </a:r>
            <a:r>
              <a:rPr lang="en-US" sz="289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wwith</a:t>
            </a:r>
            <a:r>
              <a:rPr lang="en-US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2893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Urol</a:t>
            </a:r>
            <a:r>
              <a:rPr lang="en-US" sz="2893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Oncol 2002; 2;: 77-80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AA6A27CD-4564-4561-FDA1-60585A0F61F2}"/>
              </a:ext>
            </a:extLst>
          </p:cNvPr>
          <p:cNvSpPr/>
          <p:nvPr/>
        </p:nvSpPr>
        <p:spPr>
          <a:xfrm>
            <a:off x="1623872" y="9444708"/>
            <a:ext cx="1292673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solidFill>
              <a:srgbClr val="01287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476E5197-B9BB-FAE7-6B2C-30FF58C27D48}"/>
              </a:ext>
            </a:extLst>
          </p:cNvPr>
          <p:cNvSpPr/>
          <p:nvPr/>
        </p:nvSpPr>
        <p:spPr>
          <a:xfrm>
            <a:off x="1623872" y="15311114"/>
            <a:ext cx="1292673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9081148A-830A-3B81-A672-AD59F76D632F}"/>
              </a:ext>
            </a:extLst>
          </p:cNvPr>
          <p:cNvCxnSpPr>
            <a:cxnSpLocks/>
          </p:cNvCxnSpPr>
          <p:nvPr/>
        </p:nvCxnSpPr>
        <p:spPr>
          <a:xfrm>
            <a:off x="1707801" y="13229111"/>
            <a:ext cx="826698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54B24AE1-B293-F828-4F49-187BC2162144}"/>
              </a:ext>
            </a:extLst>
          </p:cNvPr>
          <p:cNvSpPr/>
          <p:nvPr/>
        </p:nvSpPr>
        <p:spPr>
          <a:xfrm>
            <a:off x="1623872" y="23226720"/>
            <a:ext cx="1292673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E31E7F3F-7C68-E025-0238-70B9C51A1FCF}"/>
              </a:ext>
            </a:extLst>
          </p:cNvPr>
          <p:cNvCxnSpPr>
            <a:cxnSpLocks/>
          </p:cNvCxnSpPr>
          <p:nvPr/>
        </p:nvCxnSpPr>
        <p:spPr>
          <a:xfrm>
            <a:off x="1623873" y="21400876"/>
            <a:ext cx="826698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C9A1583B-6B5D-2D02-6437-217E8A698309}"/>
              </a:ext>
            </a:extLst>
          </p:cNvPr>
          <p:cNvSpPr/>
          <p:nvPr/>
        </p:nvSpPr>
        <p:spPr>
          <a:xfrm>
            <a:off x="14367365" y="9449127"/>
            <a:ext cx="1183292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74" name="Rectángulo: esquinas redondeadas 73">
            <a:extLst>
              <a:ext uri="{FF2B5EF4-FFF2-40B4-BE49-F238E27FC236}">
                <a16:creationId xmlns:a16="http://schemas.microsoft.com/office/drawing/2014/main" id="{F9989EDF-B6E1-8330-6607-503FD642EDFD}"/>
              </a:ext>
            </a:extLst>
          </p:cNvPr>
          <p:cNvSpPr/>
          <p:nvPr/>
        </p:nvSpPr>
        <p:spPr>
          <a:xfrm>
            <a:off x="14367364" y="25523229"/>
            <a:ext cx="1141461" cy="257542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32446F99-3FC6-DD2D-1B85-B6D697C560D6}"/>
              </a:ext>
            </a:extLst>
          </p:cNvPr>
          <p:cNvCxnSpPr>
            <a:cxnSpLocks/>
          </p:cNvCxnSpPr>
          <p:nvPr/>
        </p:nvCxnSpPr>
        <p:spPr>
          <a:xfrm flipV="1">
            <a:off x="22888042" y="31944038"/>
            <a:ext cx="0" cy="20891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6" name="Rectángulo: esquinas redondeadas 75">
            <a:extLst>
              <a:ext uri="{FF2B5EF4-FFF2-40B4-BE49-F238E27FC236}">
                <a16:creationId xmlns:a16="http://schemas.microsoft.com/office/drawing/2014/main" id="{A3FAB136-360A-239B-2A2B-10508DAC1B77}"/>
              </a:ext>
            </a:extLst>
          </p:cNvPr>
          <p:cNvSpPr/>
          <p:nvPr/>
        </p:nvSpPr>
        <p:spPr>
          <a:xfrm>
            <a:off x="25192123" y="25523229"/>
            <a:ext cx="1141461" cy="257542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77" name="Rectángulo: esquinas redondeadas 76">
            <a:extLst>
              <a:ext uri="{FF2B5EF4-FFF2-40B4-BE49-F238E27FC236}">
                <a16:creationId xmlns:a16="http://schemas.microsoft.com/office/drawing/2014/main" id="{12022748-2583-8D20-2E27-E01BAE67441D}"/>
              </a:ext>
            </a:extLst>
          </p:cNvPr>
          <p:cNvSpPr/>
          <p:nvPr/>
        </p:nvSpPr>
        <p:spPr>
          <a:xfrm>
            <a:off x="38689914" y="25099136"/>
            <a:ext cx="1183292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sp>
        <p:nvSpPr>
          <p:cNvPr id="78" name="Rectángulo: esquinas redondeadas 77">
            <a:extLst>
              <a:ext uri="{FF2B5EF4-FFF2-40B4-BE49-F238E27FC236}">
                <a16:creationId xmlns:a16="http://schemas.microsoft.com/office/drawing/2014/main" id="{B45DA225-1D65-E104-DC00-68874F08B773}"/>
              </a:ext>
            </a:extLst>
          </p:cNvPr>
          <p:cNvSpPr/>
          <p:nvPr/>
        </p:nvSpPr>
        <p:spPr>
          <a:xfrm>
            <a:off x="38689914" y="29983928"/>
            <a:ext cx="1183292" cy="265004"/>
          </a:xfrm>
          <a:prstGeom prst="roundRect">
            <a:avLst>
              <a:gd name="adj" fmla="val 50000"/>
            </a:avLst>
          </a:prstGeom>
          <a:solidFill>
            <a:srgbClr val="0128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185"/>
          </a:p>
        </p:txBody>
      </p: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856E22D4-A7E7-B49E-FC5B-3212CA29417E}"/>
              </a:ext>
            </a:extLst>
          </p:cNvPr>
          <p:cNvCxnSpPr>
            <a:cxnSpLocks/>
          </p:cNvCxnSpPr>
          <p:nvPr/>
        </p:nvCxnSpPr>
        <p:spPr>
          <a:xfrm>
            <a:off x="38657337" y="27403401"/>
            <a:ext cx="86944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7C1D1DE6-305C-CAF8-CB13-0D615891B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2833" y="810694"/>
            <a:ext cx="14207540" cy="1133018"/>
          </a:xfrm>
          <a:prstGeom prst="rect">
            <a:avLst/>
          </a:prstGeom>
          <a:noFill/>
          <a:ln>
            <a:noFill/>
          </a:ln>
          <a:effectLst/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6428" b="1" kern="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GOES HERE</a:t>
            </a:r>
            <a:endParaRPr lang="en-AU" sz="6428" kern="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3959301F-F9D0-53AF-F030-BB7F53269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2836" y="3698409"/>
            <a:ext cx="15524683" cy="2501789"/>
          </a:xfrm>
          <a:prstGeom prst="rect">
            <a:avLst/>
          </a:prstGeom>
          <a:noFill/>
          <a:ln>
            <a:noFill/>
          </a:ln>
          <a:effectLst/>
        </p:spPr>
        <p:txBody>
          <a:bodyPr lIns="653719" tIns="653719" rIns="653719" bIns="653719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428" b="1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 </a:t>
            </a:r>
            <a:r>
              <a:rPr lang="en-AU" sz="300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000" u="sng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000" u="sng" baseline="30000" dirty="0">
                <a:solidFill>
                  <a:srgbClr val="012873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000" baseline="30000" dirty="0">
                <a:solidFill>
                  <a:srgbClr val="012873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00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000" baseline="30000" dirty="0">
                <a:solidFill>
                  <a:srgbClr val="012873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3000" baseline="3000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300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3000" baseline="30000" dirty="0">
                <a:solidFill>
                  <a:srgbClr val="012873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3000" dirty="0">
              <a:solidFill>
                <a:srgbClr val="0128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000" dirty="0">
                <a:solidFill>
                  <a:srgbClr val="0128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 2Royal Brisbane Hospital, Brisbane, Australia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2B311B3-7A97-9A3F-1185-3A5B5E701201}"/>
              </a:ext>
            </a:extLst>
          </p:cNvPr>
          <p:cNvSpPr txBox="1"/>
          <p:nvPr/>
        </p:nvSpPr>
        <p:spPr>
          <a:xfrm>
            <a:off x="3470703" y="2881016"/>
            <a:ext cx="8777569" cy="98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786" dirty="0">
                <a:solidFill>
                  <a:srgbClr val="012873"/>
                </a:solidFill>
              </a:rPr>
              <a:t>ADD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789773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607DC626818F4190C857B41B5B40DE" ma:contentTypeVersion="14" ma:contentTypeDescription="Create a new document." ma:contentTypeScope="" ma:versionID="ba312c8a01d85bf8bb305500639ee917">
  <xsd:schema xmlns:xsd="http://www.w3.org/2001/XMLSchema" xmlns:xs="http://www.w3.org/2001/XMLSchema" xmlns:p="http://schemas.microsoft.com/office/2006/metadata/properties" xmlns:ns2="483f68ab-2bf7-4cbb-ba95-649539c93399" xmlns:ns3="e9fd27da-23f0-4571-ba25-f1ad21915a05" targetNamespace="http://schemas.microsoft.com/office/2006/metadata/properties" ma:root="true" ma:fieldsID="96e027bd5051a2f6b731161b8928d294" ns2:_="" ns3:_="">
    <xsd:import namespace="483f68ab-2bf7-4cbb-ba95-649539c93399"/>
    <xsd:import namespace="e9fd27da-23f0-4571-ba25-f1ad21915a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f68ab-2bf7-4cbb-ba95-649539c933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fd27da-23f0-4571-ba25-f1ad21915a0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2d95c7a-8b25-48dd-b605-445127538318}" ma:internalName="TaxCatchAll" ma:showField="CatchAllData" ma:web="e9fd27da-23f0-4571-ba25-f1ad21915a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fd27da-23f0-4571-ba25-f1ad21915a05" xsi:nil="true"/>
    <lcf76f155ced4ddcb4097134ff3c332f xmlns="483f68ab-2bf7-4cbb-ba95-649539c933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080C51-CAC5-458A-839A-E005BE2905CB}"/>
</file>

<file path=customXml/itemProps2.xml><?xml version="1.0" encoding="utf-8"?>
<ds:datastoreItem xmlns:ds="http://schemas.openxmlformats.org/officeDocument/2006/customXml" ds:itemID="{9F676EAA-6F44-4B11-8A06-AE08ECEAC8E7}"/>
</file>

<file path=customXml/itemProps3.xml><?xml version="1.0" encoding="utf-8"?>
<ds:datastoreItem xmlns:ds="http://schemas.openxmlformats.org/officeDocument/2006/customXml" ds:itemID="{81AA0521-10D7-4BE9-98AC-E85C2B35B689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606</Words>
  <Application>Microsoft Office PowerPoint</Application>
  <PresentationFormat>Personalizado</PresentationFormat>
  <Paragraphs>46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Katarina Gluic</dc:creator>
  <cp:lastModifiedBy>Katarina Gluic</cp:lastModifiedBy>
  <cp:revision>6</cp:revision>
  <dcterms:created xsi:type="dcterms:W3CDTF">2024-04-02T10:17:41Z</dcterms:created>
  <dcterms:modified xsi:type="dcterms:W3CDTF">2025-05-07T09:16:45Z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0x010100DB607DC626818F4190C857B41B5B40DE</vt:lpwstr>
  </property>
</Properties>
</file>