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</p:sldMasterIdLst>
  <p:notesMasterIdLst>
    <p:notesMasterId r:id="rId19"/>
  </p:notesMasterIdLst>
  <p:sldIdLst>
    <p:sldId id="256" r:id="rId6"/>
    <p:sldId id="259" r:id="rId7"/>
    <p:sldId id="276" r:id="rId8"/>
    <p:sldId id="275" r:id="rId9"/>
    <p:sldId id="273" r:id="rId10"/>
    <p:sldId id="277" r:id="rId11"/>
    <p:sldId id="278" r:id="rId12"/>
    <p:sldId id="280" r:id="rId13"/>
    <p:sldId id="279" r:id="rId14"/>
    <p:sldId id="282" r:id="rId15"/>
    <p:sldId id="283" r:id="rId16"/>
    <p:sldId id="281" r:id="rId17"/>
    <p:sldId id="266" r:id="rId18"/>
  </p:sldIdLst>
  <p:sldSz cx="9144000" cy="5143500" type="screen16x9"/>
  <p:notesSz cx="6858000" cy="9144000"/>
  <p:custDataLst>
    <p:tags r:id="rId20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BB"/>
    <a:srgbClr val="0057B8"/>
    <a:srgbClr val="05FB34"/>
    <a:srgbClr val="62238D"/>
    <a:srgbClr val="59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5890C-FCDD-4425-8169-DCF106E6EAD6}" v="3" dt="2026-03-23T10:43:10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Dadswell" userId="fd769aaf-4493-44b1-80c5-c1a1fea47faa" providerId="ADAL" clId="{B57231E8-7544-4E7C-9B42-0CD6AA717378}"/>
    <pc:docChg chg="modSld">
      <pc:chgData name="Georgina Dadswell" userId="fd769aaf-4493-44b1-80c5-c1a1fea47faa" providerId="ADAL" clId="{B57231E8-7544-4E7C-9B42-0CD6AA717378}" dt="2026-03-23T10:43:10.113" v="6" actId="20577"/>
      <pc:docMkLst>
        <pc:docMk/>
      </pc:docMkLst>
      <pc:sldChg chg="modSp mod">
        <pc:chgData name="Georgina Dadswell" userId="fd769aaf-4493-44b1-80c5-c1a1fea47faa" providerId="ADAL" clId="{B57231E8-7544-4E7C-9B42-0CD6AA717378}" dt="2026-03-23T10:43:10.113" v="6" actId="20577"/>
        <pc:sldMkLst>
          <pc:docMk/>
          <pc:sldMk cId="2857265179" sldId="275"/>
        </pc:sldMkLst>
        <pc:spChg chg="mod">
          <ac:chgData name="Georgina Dadswell" userId="fd769aaf-4493-44b1-80c5-c1a1fea47faa" providerId="ADAL" clId="{B57231E8-7544-4E7C-9B42-0CD6AA717378}" dt="2026-03-23T10:43:10.113" v="6" actId="20577"/>
          <ac:spMkLst>
            <pc:docMk/>
            <pc:sldMk cId="2857265179" sldId="275"/>
            <ac:spMk id="2" creationId="{23798214-A85A-30FF-A262-2428376557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66044-2188-5149-AAA5-0EF54049E570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8A88-9C14-CA49-8D93-C07449E72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8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3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9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6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1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06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9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2C54A85-0D25-DB47-94BB-7030B64C2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92" r="20103" b="3373"/>
          <a:stretch/>
        </p:blipFill>
        <p:spPr>
          <a:xfrm>
            <a:off x="3131958" y="-1"/>
            <a:ext cx="6012042" cy="513434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3C99EA-A740-A745-9F36-05A0D1A30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1B3E784-90CD-6E45-BB52-4B6406E2CEFE}"/>
              </a:ext>
            </a:extLst>
          </p:cNvPr>
          <p:cNvSpPr txBox="1"/>
          <p:nvPr userDrawn="1"/>
        </p:nvSpPr>
        <p:spPr>
          <a:xfrm>
            <a:off x="608013" y="4586060"/>
            <a:ext cx="47825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ALLIANCE OF ASSOCIATIONS FOR RHEUMATOLOGY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756E9357-64C9-F04D-B19E-1650CD199B2D}"/>
              </a:ext>
            </a:extLst>
          </p:cNvPr>
          <p:cNvCxnSpPr>
            <a:cxnSpLocks/>
          </p:cNvCxnSpPr>
          <p:nvPr userDrawn="1"/>
        </p:nvCxnSpPr>
        <p:spPr>
          <a:xfrm>
            <a:off x="608013" y="4407739"/>
            <a:ext cx="48160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0E0A5CF-C811-4D4D-970D-B90DBA851D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064"/>
          <a:stretch/>
        </p:blipFill>
        <p:spPr>
          <a:xfrm>
            <a:off x="6057693" y="396389"/>
            <a:ext cx="2599495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B703F5-2695-D742-BE7E-864726D3F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DCB54-BFED-4BAB-9D02-0D72E905269C}" type="datetime1">
              <a:rPr lang="de-DE" smtClean="0"/>
              <a:t>23.03.2026</a:t>
            </a:fld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915EF2-E553-954D-B71F-D9E47CDE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FAEE070-4DB9-0349-8FA5-6C80144F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73DFE99-8B5E-5F4F-85A4-80B5175F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43661"/>
            <a:ext cx="5486400" cy="261545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249E12A-54B1-FF43-BF62-6ACECA73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40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FB2FF375-9F4D-5F4B-83D7-07A01567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CD521E2-4EEC-BA47-BAE7-2A261C4A4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DC6CEB-388E-4FA5-A78C-B77ED605D4A6}" type="datetime1">
              <a:rPr lang="de-DE" smtClean="0"/>
              <a:t>23.03.2026</a:t>
            </a:fld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A22347-17B1-DF49-AADD-45BE708D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1F2B84-AC76-5D44-80E6-BF57E0958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F73DB3E-0D54-F74B-9272-8056FD8D22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2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2 </a:t>
            </a:r>
            <a:r>
              <a:rPr lang="de-DE" err="1"/>
              <a:t>columns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54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2882B046-86E4-284E-9823-9D0C5441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EDDF3AE-E573-4B44-BCA0-23BFFED5A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EA1E1D-4F94-4A4A-8388-FC169F2E4E34}" type="datetime1">
              <a:rPr lang="de-DE" smtClean="0"/>
              <a:t>23.03.2026</a:t>
            </a:fld>
            <a:endParaRPr lang="de-D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BB3E6F-7F90-064B-8C59-F7DDFE3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075CC7F-2479-2D4C-9DC3-05EC73270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80B860A-05E1-9940-ACB1-385CEA81AA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3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 3 Columns</a:t>
            </a:r>
          </a:p>
        </p:txBody>
      </p:sp>
    </p:spTree>
    <p:extLst>
      <p:ext uri="{BB962C8B-B14F-4D97-AF65-F5344CB8AC3E}">
        <p14:creationId xmlns:p14="http://schemas.microsoft.com/office/powerpoint/2010/main" val="33122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EBBC887-7CCD-8F48-A15D-7EBCF716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909666-8D90-894D-A5A2-587DE2C92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6471B9-EB6C-4056-97AB-5B2594A2B815}" type="datetime1">
              <a:rPr lang="de-DE" smtClean="0"/>
              <a:t>23.03.2026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E72B4B-2C3B-144B-95EB-01FBE993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25AA61-4759-5A49-835F-D5A0B3278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8FB0771-5E4C-CA43-9A54-3EAA277EA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49D818-995B-49EA-81CD-82F2AB8BA3F2}" type="datetime1">
              <a:rPr lang="de-DE" smtClean="0"/>
              <a:t>23.03.2026</a:t>
            </a:fld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71E10C-B0B9-E641-A82C-6D9E7B1C1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7CE2324-CB30-8D47-95A2-E33D424EC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9F5E3CB-D172-6B4B-A22B-1ADD1D17DE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 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4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0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2" orient="horz" pos="548" userDrawn="1">
          <p15:clr>
            <a:srgbClr val="F26B43"/>
          </p15:clr>
        </p15:guide>
        <p15:guide id="3" pos="54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D176887-8CC9-D547-B5AB-74D46E48C807}"/>
              </a:ext>
            </a:extLst>
          </p:cNvPr>
          <p:cNvSpPr/>
          <p:nvPr userDrawn="1"/>
        </p:nvSpPr>
        <p:spPr>
          <a:xfrm>
            <a:off x="0" y="529444"/>
            <a:ext cx="219205" cy="4614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B13E5CB3-89F6-4646-82F5-CEB1891A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E39CD4-5B0C-AA42-8859-9A5A107D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943661"/>
            <a:ext cx="5486400" cy="26154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de-DE"/>
              <a:t>Mastertextformat bearbeiten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83662B9-E6DA-AF41-9D48-DB67ED4B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4B8978-722E-4ABA-96CF-F6A1EF24166D}" type="datetime1">
              <a:rPr lang="de-DE" smtClean="0"/>
              <a:t>23.03.2026</a:t>
            </a:fld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F459D47-1EBA-0D40-8960-F37EB280D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8F9C7F7-BE2D-F74F-8F07-5C98D5DB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1D9D4-37EF-BE43-A8C8-F8F995311BD4}"/>
              </a:ext>
            </a:extLst>
          </p:cNvPr>
          <p:cNvSpPr/>
          <p:nvPr userDrawn="1"/>
        </p:nvSpPr>
        <p:spPr>
          <a:xfrm>
            <a:off x="0" y="1906"/>
            <a:ext cx="219205" cy="527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93A451-8F73-7049-9B26-251A6FFA49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0772" y="222784"/>
            <a:ext cx="1311428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9" r:id="rId3"/>
    <p:sldLayoutId id="2147483670" r:id="rId4"/>
    <p:sldLayoutId id="214748367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488" userDrawn="1">
          <p15:clr>
            <a:srgbClr val="F26B43"/>
          </p15:clr>
        </p15:guide>
        <p15:guide id="3" pos="383" userDrawn="1">
          <p15:clr>
            <a:srgbClr val="F26B43"/>
          </p15:clr>
        </p15:guide>
        <p15:guide id="4" pos="2925" userDrawn="1">
          <p15:clr>
            <a:srgbClr val="F26B43"/>
          </p15:clr>
        </p15:guide>
        <p15:guide id="6" orient="horz" pos="548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  <p15:guide id="8" orient="horz" pos="3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gress.eular.org/invited-speaker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y-congress.eular.org/my-area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lar.org/web/static/lib/pdfjs/web/viewer.html?file=https://www.eular.org/document/download/1081/31e21286-6a73-4027-852c-aaa86d097260/99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88824F-BACC-5C43-AA82-DCA89634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77" y="917895"/>
            <a:ext cx="6792598" cy="2354491"/>
          </a:xfrm>
        </p:spPr>
        <p:txBody>
          <a:bodyPr/>
          <a:lstStyle/>
          <a:p>
            <a:r>
              <a:rPr lang="de-DE" dirty="0">
                <a:latin typeface="Arial"/>
                <a:cs typeface="Arial"/>
              </a:rPr>
              <a:t>EULAR 2026</a:t>
            </a:r>
            <a:br>
              <a:rPr lang="de-DE" dirty="0">
                <a:latin typeface="Arial"/>
                <a:cs typeface="Arial"/>
              </a:rPr>
            </a:br>
            <a:br>
              <a:rPr lang="de-DE" dirty="0">
                <a:latin typeface="Arial"/>
                <a:cs typeface="Arial"/>
              </a:rPr>
            </a:br>
            <a:r>
              <a:rPr lang="de-DE" dirty="0">
                <a:latin typeface="Arial"/>
                <a:cs typeface="Arial"/>
              </a:rPr>
              <a:t>How to upload your presentations </a:t>
            </a:r>
            <a:br>
              <a:rPr lang="de-DE" dirty="0">
                <a:latin typeface="Arial"/>
                <a:cs typeface="Arial"/>
              </a:rPr>
            </a:br>
            <a:r>
              <a:rPr lang="de-DE" dirty="0">
                <a:latin typeface="Arial"/>
                <a:cs typeface="Arial"/>
              </a:rPr>
              <a:t>Invited Speakers </a:t>
            </a:r>
            <a:br>
              <a:rPr lang="de-DE" dirty="0">
                <a:latin typeface="Arial"/>
                <a:cs typeface="Arial"/>
              </a:rPr>
            </a:b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6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9: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Wait for the upload 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F733E9-FA69-FE8E-1B37-7CA217A1057B}"/>
              </a:ext>
            </a:extLst>
          </p:cNvPr>
          <p:cNvGrpSpPr/>
          <p:nvPr/>
        </p:nvGrpSpPr>
        <p:grpSpPr>
          <a:xfrm>
            <a:off x="1328965" y="1851322"/>
            <a:ext cx="7088758" cy="2022490"/>
            <a:chOff x="1333470" y="2126093"/>
            <a:chExt cx="7088758" cy="2022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A5469F-1B8A-20A4-D114-E37C048F7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90" t="3395" r="1376" b="2922"/>
            <a:stretch/>
          </p:blipFill>
          <p:spPr>
            <a:xfrm>
              <a:off x="1333470" y="2283748"/>
              <a:ext cx="6477059" cy="18648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7FA647-D209-8D5B-BABF-4DCBDA8459B0}"/>
                </a:ext>
              </a:extLst>
            </p:cNvPr>
            <p:cNvSpPr/>
            <p:nvPr/>
          </p:nvSpPr>
          <p:spPr>
            <a:xfrm>
              <a:off x="6316246" y="2126093"/>
              <a:ext cx="2105982" cy="1225206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Upload time depends on file size </a:t>
              </a:r>
            </a:p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Maximum size 5GB</a:t>
              </a:r>
              <a:endParaRPr lang="en-C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46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10: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Confirm upload status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343A0-2329-479F-C372-95E2E55D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" y="1917724"/>
            <a:ext cx="8162299" cy="169032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399BCD8-FB47-C1F2-0270-0847B4C423FD}"/>
              </a:ext>
            </a:extLst>
          </p:cNvPr>
          <p:cNvSpPr/>
          <p:nvPr/>
        </p:nvSpPr>
        <p:spPr>
          <a:xfrm rot="8202014">
            <a:off x="1846816" y="3463909"/>
            <a:ext cx="513506" cy="936922"/>
          </a:xfrm>
          <a:prstGeom prst="downArrow">
            <a:avLst/>
          </a:prstGeom>
          <a:solidFill>
            <a:srgbClr val="05FB34"/>
          </a:solidFill>
          <a:ln>
            <a:solidFill>
              <a:srgbClr val="05FB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805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09BBD-7878-C7E9-98D7-03CAD47A38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102" r="39111"/>
          <a:stretch/>
        </p:blipFill>
        <p:spPr>
          <a:xfrm>
            <a:off x="465279" y="1531163"/>
            <a:ext cx="4822925" cy="34266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Check the preview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E4D19A-543A-8507-5217-D781F0F8A8A9}"/>
              </a:ext>
            </a:extLst>
          </p:cNvPr>
          <p:cNvSpPr/>
          <p:nvPr/>
        </p:nvSpPr>
        <p:spPr>
          <a:xfrm>
            <a:off x="6854468" y="1446794"/>
            <a:ext cx="1857732" cy="1025364"/>
          </a:xfrm>
          <a:prstGeom prst="rect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1. Click through to the preview page and proofread your presentation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28E31-3B41-894F-56C2-37B0207D3272}"/>
              </a:ext>
            </a:extLst>
          </p:cNvPr>
          <p:cNvGrpSpPr/>
          <p:nvPr/>
        </p:nvGrpSpPr>
        <p:grpSpPr>
          <a:xfrm>
            <a:off x="4666458" y="3436144"/>
            <a:ext cx="4122317" cy="1281323"/>
            <a:chOff x="4589883" y="3328777"/>
            <a:chExt cx="4122317" cy="12813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5C6125-0C63-A749-BE11-1A70510C8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197" t="27521"/>
            <a:stretch/>
          </p:blipFill>
          <p:spPr>
            <a:xfrm>
              <a:off x="4589883" y="3328777"/>
              <a:ext cx="1396642" cy="7686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D538AA-7D21-E47A-5049-69927043BD4C}"/>
                </a:ext>
              </a:extLst>
            </p:cNvPr>
            <p:cNvSpPr/>
            <p:nvPr/>
          </p:nvSpPr>
          <p:spPr>
            <a:xfrm>
              <a:off x="6854468" y="3584736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2. If you’re happy, press submit!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6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2FDA1B-E934-BF14-236D-30A00871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326" y="1125341"/>
            <a:ext cx="2694148" cy="11941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E805A-99C2-452F-8A16-7541D06A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1B97950-CBE9-446C-B1A9-B1F0AB0D15AE}"/>
              </a:ext>
            </a:extLst>
          </p:cNvPr>
          <p:cNvSpPr txBox="1">
            <a:spLocks/>
          </p:cNvSpPr>
          <p:nvPr/>
        </p:nvSpPr>
        <p:spPr>
          <a:xfrm>
            <a:off x="342136" y="692549"/>
            <a:ext cx="2855989" cy="36292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A110260-175A-4CEE-0B49-0890CFFE1A3C}"/>
              </a:ext>
            </a:extLst>
          </p:cNvPr>
          <p:cNvSpPr/>
          <p:nvPr/>
        </p:nvSpPr>
        <p:spPr>
          <a:xfrm rot="20432823">
            <a:off x="512010" y="127726"/>
            <a:ext cx="3107153" cy="2259951"/>
          </a:xfrm>
          <a:prstGeom prst="irregularSeal2">
            <a:avLst/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Finished!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DA40B4F-CF1E-E35A-3F1D-3D55EEEA8177}"/>
              </a:ext>
            </a:extLst>
          </p:cNvPr>
          <p:cNvSpPr/>
          <p:nvPr/>
        </p:nvSpPr>
        <p:spPr>
          <a:xfrm rot="11094104">
            <a:off x="7115788" y="2263622"/>
            <a:ext cx="324658" cy="956205"/>
          </a:xfrm>
          <a:prstGeom prst="downArrow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013B8D-C83B-B7ED-1EFC-1D012426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36" y="1986664"/>
            <a:ext cx="3137421" cy="16747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387C55-5E3D-04D3-39F4-3C8F1EE98A1C}"/>
              </a:ext>
            </a:extLst>
          </p:cNvPr>
          <p:cNvSpPr/>
          <p:nvPr/>
        </p:nvSpPr>
        <p:spPr>
          <a:xfrm>
            <a:off x="5997492" y="3480115"/>
            <a:ext cx="2750117" cy="1301750"/>
          </a:xfrm>
          <a:prstGeom prst="rect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always view, edit and reupload your presentation!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(until 24 hours before your presentation)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2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6" y="442593"/>
            <a:ext cx="470260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GB" sz="2000" b="1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7639F-9A75-4DA4-3DF9-973C061330F3}"/>
              </a:ext>
            </a:extLst>
          </p:cNvPr>
          <p:cNvSpPr txBox="1"/>
          <p:nvPr/>
        </p:nvSpPr>
        <p:spPr>
          <a:xfrm>
            <a:off x="661525" y="1635231"/>
            <a:ext cx="791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https://congress.eular.org/invited-speakers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download the PowerPoint template </a:t>
            </a:r>
            <a:endParaRPr lang="en-CH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41C346-35F0-F42B-26ED-3192D60E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907" y="3138289"/>
            <a:ext cx="5993275" cy="1405122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F8F3D7F-CF8A-EA93-F2FC-52F1DC60A9CD}"/>
              </a:ext>
            </a:extLst>
          </p:cNvPr>
          <p:cNvSpPr/>
          <p:nvPr/>
        </p:nvSpPr>
        <p:spPr>
          <a:xfrm rot="5400000">
            <a:off x="6337504" y="2163917"/>
            <a:ext cx="1153601" cy="1072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277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7" y="442593"/>
            <a:ext cx="5584676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Add your presentation to the template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775D7-44C9-69AA-35B9-5BFFD484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72"/>
          <a:stretch/>
        </p:blipFill>
        <p:spPr>
          <a:xfrm>
            <a:off x="399857" y="1465569"/>
            <a:ext cx="6529219" cy="2801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3774CE-FE65-9664-BBF8-4F9143330EC4}"/>
              </a:ext>
            </a:extLst>
          </p:cNvPr>
          <p:cNvSpPr txBox="1"/>
          <p:nvPr/>
        </p:nvSpPr>
        <p:spPr>
          <a:xfrm>
            <a:off x="5413777" y="3445892"/>
            <a:ext cx="3393429" cy="507831"/>
          </a:xfrm>
          <a:prstGeom prst="rect">
            <a:avLst/>
          </a:prstGeom>
          <a:solidFill>
            <a:srgbClr val="0057B8"/>
          </a:solidFill>
          <a:ln>
            <a:solidFill>
              <a:srgbClr val="0058BB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If you want to have a video or audio, please </a:t>
            </a:r>
          </a:p>
          <a:p>
            <a:r>
              <a:rPr lang="en-GB" dirty="0">
                <a:solidFill>
                  <a:schemeClr val="bg1"/>
                </a:solidFill>
              </a:rPr>
              <a:t>remember to embed it into the presentation. 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7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8214-A85A-30FF-A262-24283765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9" y="1756638"/>
            <a:ext cx="7863176" cy="815112"/>
          </a:xfrm>
        </p:spPr>
        <p:txBody>
          <a:bodyPr/>
          <a:lstStyle/>
          <a:p>
            <a:r>
              <a:rPr lang="de-CH" sz="1800" dirty="0"/>
              <a:t>Link to log in to the Congress Platform:</a:t>
            </a:r>
            <a:br>
              <a:rPr lang="de-CH" sz="1800" dirty="0"/>
            </a:br>
            <a:r>
              <a:rPr lang="en-GB" sz="1800" dirty="0">
                <a:hlinkClick r:id="rId2"/>
              </a:rPr>
              <a:t>https://my-congress.eular.org/my-area</a:t>
            </a:r>
            <a:r>
              <a:rPr lang="en-GB" sz="1800" dirty="0"/>
              <a:t> </a:t>
            </a:r>
            <a:endParaRPr lang="en-CH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CA38E-06C6-5593-2D34-A3300A93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28900B9-DF9A-FD77-3B95-AA5BA8346B5D}"/>
              </a:ext>
            </a:extLst>
          </p:cNvPr>
          <p:cNvSpPr/>
          <p:nvPr/>
        </p:nvSpPr>
        <p:spPr>
          <a:xfrm>
            <a:off x="529796" y="442593"/>
            <a:ext cx="5367621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Log into your EULAR Congress account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7BB1C-BBD0-0EA1-02E0-21C5B07CE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94" y="2418249"/>
            <a:ext cx="6539346" cy="25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69053-9E89-B743-F7A7-B70F79F4E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6" y="1293181"/>
            <a:ext cx="7557655" cy="30094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61771" y="325476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Upload content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05DF696-E0F1-23E0-359F-F22DE6B6E13D}"/>
              </a:ext>
            </a:extLst>
          </p:cNvPr>
          <p:cNvSpPr/>
          <p:nvPr/>
        </p:nvSpPr>
        <p:spPr>
          <a:xfrm rot="2133139" flipV="1">
            <a:off x="1918496" y="3157569"/>
            <a:ext cx="556271" cy="2011718"/>
          </a:xfrm>
          <a:prstGeom prst="downArrow">
            <a:avLst/>
          </a:prstGeom>
          <a:solidFill>
            <a:srgbClr val="0057B8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60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Read the guidelines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4383D-7312-86D7-8DCE-15F8F407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45" y="1560394"/>
            <a:ext cx="7661690" cy="22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6: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Update your profile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EE7AE-C5B5-0DAB-0C4B-2C083892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495452"/>
            <a:ext cx="5772956" cy="16480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804DBE-A045-4669-915E-A833EBA514D0}"/>
              </a:ext>
            </a:extLst>
          </p:cNvPr>
          <p:cNvSpPr/>
          <p:nvPr/>
        </p:nvSpPr>
        <p:spPr>
          <a:xfrm>
            <a:off x="5593502" y="2437172"/>
            <a:ext cx="2689249" cy="1412670"/>
          </a:xfrm>
          <a:prstGeom prst="ellipse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This will be visible on the public programme!!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7B8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7: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Accept webcasting policy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F777D-F930-A856-023D-B7D150263093}"/>
              </a:ext>
            </a:extLst>
          </p:cNvPr>
          <p:cNvSpPr txBox="1"/>
          <p:nvPr/>
        </p:nvSpPr>
        <p:spPr>
          <a:xfrm>
            <a:off x="823905" y="1591084"/>
            <a:ext cx="7496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EULAR needs an exclusive license during the onsite congress (11-14 June 2025) and a non-exclusive license for the on-demand platform to your presentation, including slides, images, videos, voices etc.</a:t>
            </a: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see the webcasting policy </a:t>
            </a:r>
            <a:r>
              <a:rPr lang="en-GB" sz="1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en-GB" sz="1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66290B-003A-3B90-346C-D60B6FC023AA}"/>
              </a:ext>
            </a:extLst>
          </p:cNvPr>
          <p:cNvGrpSpPr/>
          <p:nvPr/>
        </p:nvGrpSpPr>
        <p:grpSpPr>
          <a:xfrm>
            <a:off x="1606421" y="2301049"/>
            <a:ext cx="5944306" cy="1155660"/>
            <a:chOff x="1116609" y="2371219"/>
            <a:chExt cx="5325218" cy="7621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4A0861-AC6E-85C9-75CA-994D974E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609" y="2371219"/>
              <a:ext cx="5325218" cy="762106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528A16-AC78-80EC-0B31-BD5630684DCF}"/>
                </a:ext>
              </a:extLst>
            </p:cNvPr>
            <p:cNvSpPr/>
            <p:nvPr/>
          </p:nvSpPr>
          <p:spPr>
            <a:xfrm>
              <a:off x="5791097" y="2634376"/>
              <a:ext cx="569163" cy="2988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263675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59A60-7A53-49F2-5788-D258522B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8" y="1603390"/>
            <a:ext cx="8249324" cy="18448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8: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Upload your presentation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3A1115-69E4-FA69-70C0-7D6DBAC678E5}"/>
              </a:ext>
            </a:extLst>
          </p:cNvPr>
          <p:cNvGrpSpPr/>
          <p:nvPr/>
        </p:nvGrpSpPr>
        <p:grpSpPr>
          <a:xfrm>
            <a:off x="708348" y="3153103"/>
            <a:ext cx="2111427" cy="1031121"/>
            <a:chOff x="708348" y="3050759"/>
            <a:chExt cx="2294028" cy="113346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1220523-168D-7F21-B6D1-F41365D0E0EA}"/>
                </a:ext>
              </a:extLst>
            </p:cNvPr>
            <p:cNvSpPr/>
            <p:nvPr/>
          </p:nvSpPr>
          <p:spPr>
            <a:xfrm rot="19032880">
              <a:off x="1853402" y="3050759"/>
              <a:ext cx="1148974" cy="514268"/>
            </a:xfrm>
            <a:prstGeom prst="rightArrow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7370D1-B0BF-0DA0-B317-4664490E180F}"/>
                </a:ext>
              </a:extLst>
            </p:cNvPr>
            <p:cNvSpPr/>
            <p:nvPr/>
          </p:nvSpPr>
          <p:spPr>
            <a:xfrm>
              <a:off x="708348" y="3488802"/>
              <a:ext cx="1475653" cy="695422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Here you can see your presentation details </a:t>
              </a:r>
              <a:endParaRPr lang="en-CH" sz="1200"/>
            </a:p>
          </p:txBody>
        </p:sp>
      </p:grpSp>
    </p:spTree>
    <p:extLst>
      <p:ext uri="{BB962C8B-B14F-4D97-AF65-F5344CB8AC3E}">
        <p14:creationId xmlns:p14="http://schemas.microsoft.com/office/powerpoint/2010/main" val="10435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aa71275-b961-49a9-8dae-5bc01dead057"/>
</p:tagLst>
</file>

<file path=ppt/theme/theme1.xml><?xml version="1.0" encoding="utf-8"?>
<a:theme xmlns:a="http://schemas.openxmlformats.org/drawingml/2006/main" name="Office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2859148A16EF4F9280E98EAD889D86" ma:contentTypeVersion="14" ma:contentTypeDescription="Create a new document." ma:contentTypeScope="" ma:versionID="306e9c0f12937ded422bf2394f16e550">
  <xsd:schema xmlns:xsd="http://www.w3.org/2001/XMLSchema" xmlns:xs="http://www.w3.org/2001/XMLSchema" xmlns:p="http://schemas.microsoft.com/office/2006/metadata/properties" xmlns:ns2="5f53178f-9b4a-4aa8-bb7b-9cb81a8c3df1" xmlns:ns3="289f42a0-61d1-4533-9611-c1af5bb3a7de" targetNamespace="http://schemas.microsoft.com/office/2006/metadata/properties" ma:root="true" ma:fieldsID="0cad14d164a97ca13e5d78523b4bf35c" ns2:_="" ns3:_="">
    <xsd:import namespace="5f53178f-9b4a-4aa8-bb7b-9cb81a8c3df1"/>
    <xsd:import namespace="289f42a0-61d1-4533-9611-c1af5bb3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3178f-9b4a-4aa8-bb7b-9cb81a8c3d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77c7a08-74fa-4fc5-bee0-fca4584c7b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f42a0-61d1-4533-9611-c1af5bb3a7d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872b4b3-529a-41a2-827a-12759c07eb6f}" ma:internalName="TaxCatchAll" ma:showField="CatchAllData" ma:web="289f42a0-61d1-4533-9611-c1af5bb3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f53178f-9b4a-4aa8-bb7b-9cb81a8c3df1" xsi:nil="true"/>
    <TaxCatchAll xmlns="289f42a0-61d1-4533-9611-c1af5bb3a7de" xsi:nil="true"/>
    <lcf76f155ced4ddcb4097134ff3c332f xmlns="5f53178f-9b4a-4aa8-bb7b-9cb81a8c3d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4CEBEE-F15C-427F-A18A-09315B6DC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B04927-3CE8-47E9-AB1E-239C176B2D85}"/>
</file>

<file path=customXml/itemProps3.xml><?xml version="1.0" encoding="utf-8"?>
<ds:datastoreItem xmlns:ds="http://schemas.openxmlformats.org/officeDocument/2006/customXml" ds:itemID="{D7F2187E-7258-48BF-BC5B-230144716B47}">
  <ds:schemaRefs>
    <ds:schemaRef ds:uri="http://schemas.microsoft.com/office/2006/metadata/properties"/>
    <ds:schemaRef ds:uri="http://purl.org/dc/terms/"/>
    <ds:schemaRef ds:uri="e9fd27da-23f0-4571-ba25-f1ad21915a05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483f68ab-2bf7-4cbb-ba95-649539c93399"/>
    <ds:schemaRef ds:uri="http://www.w3.org/XML/1998/namespace"/>
    <ds:schemaRef ds:uri="5f53178f-9b4a-4aa8-bb7b-9cb81a8c3df1"/>
    <ds:schemaRef ds:uri="289f42a0-61d1-4533-9611-c1af5bb3a7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282</Words>
  <Application>Microsoft Office PowerPoint</Application>
  <PresentationFormat>On-screen Show (16:9)</PresentationFormat>
  <Paragraphs>81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</vt:lpstr>
      <vt:lpstr>Benutzerdefiniertes Design</vt:lpstr>
      <vt:lpstr>EULAR 2026  How to upload your presentations  Invited Speakers  </vt:lpstr>
      <vt:lpstr>PowerPoint Presentation</vt:lpstr>
      <vt:lpstr>PowerPoint Presentation</vt:lpstr>
      <vt:lpstr>Link to log in to the Congress Platform: https://my-congress.eular.org/my-area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Georgina Dadswell</cp:lastModifiedBy>
  <cp:revision>3</cp:revision>
  <cp:lastPrinted>2021-01-07T16:45:01Z</cp:lastPrinted>
  <dcterms:created xsi:type="dcterms:W3CDTF">2020-05-15T07:47:43Z</dcterms:created>
  <dcterms:modified xsi:type="dcterms:W3CDTF">2026-03-23T10:43:15Z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0x010100442859148A16EF4F9280E98EAD889D86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  <property fmtid="{D5CDD505-2E9C-101B-9397-08002B2CF9AE}" pid="9" name="Order">
    <vt:r8>400800</vt:r8>
  </property>
  <property fmtid="{D5CDD505-2E9C-101B-9397-08002B2CF9AE}" pid="10" name="TriggerFlowInfo">
    <vt:lpwstr/>
  </property>
</Properties>
</file>