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5143500" type="screen16x9"/>
  <p:notesSz cx="6858000" cy="9144000"/>
  <p:defaultTextStyle>
    <a:lvl1pPr>
      <a:spcBef>
        <a:spcPts val="800"/>
      </a:spcBef>
      <a:defRPr sz="1400">
        <a:latin typeface="Arial Bold"/>
        <a:ea typeface="Arial Bold"/>
        <a:cs typeface="Arial Bold"/>
        <a:sym typeface="Arial Bold"/>
      </a:defRPr>
    </a:lvl1pPr>
    <a:lvl2pPr indent="457200">
      <a:spcBef>
        <a:spcPts val="800"/>
      </a:spcBef>
      <a:defRPr sz="1400">
        <a:latin typeface="Arial Bold"/>
        <a:ea typeface="Arial Bold"/>
        <a:cs typeface="Arial Bold"/>
        <a:sym typeface="Arial Bold"/>
      </a:defRPr>
    </a:lvl2pPr>
    <a:lvl3pPr indent="914400">
      <a:spcBef>
        <a:spcPts val="800"/>
      </a:spcBef>
      <a:defRPr sz="1400">
        <a:latin typeface="Arial Bold"/>
        <a:ea typeface="Arial Bold"/>
        <a:cs typeface="Arial Bold"/>
        <a:sym typeface="Arial Bold"/>
      </a:defRPr>
    </a:lvl3pPr>
    <a:lvl4pPr indent="1371600">
      <a:spcBef>
        <a:spcPts val="800"/>
      </a:spcBef>
      <a:defRPr sz="1400">
        <a:latin typeface="Arial Bold"/>
        <a:ea typeface="Arial Bold"/>
        <a:cs typeface="Arial Bold"/>
        <a:sym typeface="Arial Bold"/>
      </a:defRPr>
    </a:lvl4pPr>
    <a:lvl5pPr indent="1828800">
      <a:spcBef>
        <a:spcPts val="800"/>
      </a:spcBef>
      <a:defRPr sz="1400">
        <a:latin typeface="Arial Bold"/>
        <a:ea typeface="Arial Bold"/>
        <a:cs typeface="Arial Bold"/>
        <a:sym typeface="Arial Bold"/>
      </a:defRPr>
    </a:lvl5pPr>
    <a:lvl6pPr indent="2286000">
      <a:spcBef>
        <a:spcPts val="800"/>
      </a:spcBef>
      <a:defRPr sz="1400">
        <a:latin typeface="Arial Bold"/>
        <a:ea typeface="Arial Bold"/>
        <a:cs typeface="Arial Bold"/>
        <a:sym typeface="Arial Bold"/>
      </a:defRPr>
    </a:lvl6pPr>
    <a:lvl7pPr indent="2743200">
      <a:spcBef>
        <a:spcPts val="800"/>
      </a:spcBef>
      <a:defRPr sz="1400">
        <a:latin typeface="Arial Bold"/>
        <a:ea typeface="Arial Bold"/>
        <a:cs typeface="Arial Bold"/>
        <a:sym typeface="Arial Bold"/>
      </a:defRPr>
    </a:lvl7pPr>
    <a:lvl8pPr indent="3200400">
      <a:spcBef>
        <a:spcPts val="800"/>
      </a:spcBef>
      <a:defRPr sz="1400">
        <a:latin typeface="Arial Bold"/>
        <a:ea typeface="Arial Bold"/>
        <a:cs typeface="Arial Bold"/>
        <a:sym typeface="Arial Bold"/>
      </a:defRPr>
    </a:lvl8pPr>
    <a:lvl9pPr indent="3657600">
      <a:spcBef>
        <a:spcPts val="800"/>
      </a:spcBef>
      <a:defRPr sz="1400">
        <a:latin typeface="Arial Bold"/>
        <a:ea typeface="Arial Bold"/>
        <a:cs typeface="Arial Bold"/>
        <a:sym typeface="Arial Bold"/>
      </a:defRPr>
    </a:lvl9pPr>
  </p:defaultTextStyle>
  <p:extLst>
    <p:ext uri="{EFAFB233-063F-42B5-8137-9DF3F51BA10A}">
      <p15:sldGuideLst xmlns:p15="http://schemas.microsoft.com/office/powerpoint/2012/main" xmlns="">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F3F4"/>
          </a:solidFill>
        </a:fill>
      </a:tcStyle>
    </a:wholeTbl>
    <a:band2H>
      <a:tcTxStyle/>
      <a:tcStyle>
        <a:tcBdr/>
        <a:fill>
          <a:solidFill>
            <a:srgbClr val="F3F9FA"/>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9"/>
          </a:solidFill>
        </a:fill>
      </a:tcStyle>
    </a:wholeTbl>
    <a:band2H>
      <a:tcTxStyle/>
      <a:tcStyle>
        <a:tcBdr/>
        <a:fill>
          <a:solidFill>
            <a:srgbClr val="E7E7ED"/>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8A"/>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8A"/>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8A"/>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BE0E3"/>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BBE0E3"/>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102" d="100"/>
          <a:sy n="102" d="100"/>
        </p:scale>
        <p:origin x="-456" y="1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 name="Shape 78"/>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79" name="Shape 79"/>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456624787"/>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4_Title">
    <p:spTree>
      <p:nvGrpSpPr>
        <p:cNvPr id="1" name=""/>
        <p:cNvGrpSpPr/>
        <p:nvPr/>
      </p:nvGrpSpPr>
      <p:grpSpPr>
        <a:xfrm>
          <a:off x="0" y="0"/>
          <a:ext cx="0" cy="0"/>
          <a:chOff x="0" y="0"/>
          <a:chExt cx="0" cy="0"/>
        </a:xfrm>
      </p:grpSpPr>
      <p:pic>
        <p:nvPicPr>
          <p:cNvPr id="9" name="image2.jpg" descr="shutterstock_298779908.jpg"/>
          <p:cNvPicPr/>
          <p:nvPr/>
        </p:nvPicPr>
        <p:blipFill>
          <a:blip r:embed="rId2">
            <a:extLst/>
          </a:blip>
          <a:stretch>
            <a:fillRect/>
          </a:stretch>
        </p:blipFill>
        <p:spPr>
          <a:xfrm>
            <a:off x="0" y="0"/>
            <a:ext cx="9144000" cy="5143500"/>
          </a:xfrm>
          <a:prstGeom prst="rect">
            <a:avLst/>
          </a:prstGeom>
          <a:ln w="12700">
            <a:miter lim="400000"/>
          </a:ln>
        </p:spPr>
      </p:pic>
      <p:sp>
        <p:nvSpPr>
          <p:cNvPr id="10" name="Shape 10"/>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11" name="Shape 11"/>
          <p:cNvSpPr>
            <a:spLocks noGrp="1"/>
          </p:cNvSpPr>
          <p:nvPr>
            <p:ph type="title"/>
          </p:nvPr>
        </p:nvSpPr>
        <p:spPr>
          <a:xfrm>
            <a:off x="542608" y="2879643"/>
            <a:ext cx="4353564" cy="1486398"/>
          </a:xfrm>
          <a:prstGeom prst="rect">
            <a:avLst/>
          </a:prstGeom>
        </p:spPr>
        <p:txBody>
          <a:bodyPr lIns="45719" tIns="45719" rIns="45719" bIns="45719"/>
          <a:lstStyle>
            <a:lvl1pPr>
              <a:defRPr sz="2400">
                <a:solidFill>
                  <a:srgbClr val="606060"/>
                </a:solidFill>
              </a:defRPr>
            </a:lvl1pPr>
          </a:lstStyle>
          <a:p>
            <a:pPr lvl="0">
              <a:defRPr sz="1800">
                <a:solidFill>
                  <a:srgbClr val="000000"/>
                </a:solidFill>
              </a:defRPr>
            </a:pPr>
            <a:r>
              <a:rPr sz="2400">
                <a:solidFill>
                  <a:srgbClr val="606060"/>
                </a:solidFill>
              </a:rPr>
              <a:t>Texto del título</a:t>
            </a:r>
          </a:p>
        </p:txBody>
      </p:sp>
      <p:grpSp>
        <p:nvGrpSpPr>
          <p:cNvPr id="17" name="Group 17"/>
          <p:cNvGrpSpPr/>
          <p:nvPr/>
        </p:nvGrpSpPr>
        <p:grpSpPr>
          <a:xfrm>
            <a:off x="641249" y="2691482"/>
            <a:ext cx="1400772" cy="211663"/>
            <a:chOff x="0" y="0"/>
            <a:chExt cx="1400770" cy="211662"/>
          </a:xfrm>
        </p:grpSpPr>
        <p:sp>
          <p:nvSpPr>
            <p:cNvPr id="12" name="Shape 12"/>
            <p:cNvSpPr/>
            <p:nvPr/>
          </p:nvSpPr>
          <p:spPr>
            <a:xfrm>
              <a:off x="-1"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13" name="Shape 13"/>
            <p:cNvSpPr/>
            <p:nvPr/>
          </p:nvSpPr>
          <p:spPr>
            <a:xfrm>
              <a:off x="297277"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8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14" name="Shape 14"/>
            <p:cNvSpPr/>
            <p:nvPr/>
          </p:nvSpPr>
          <p:spPr>
            <a:xfrm>
              <a:off x="594554"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61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15" name="Shape 15"/>
            <p:cNvSpPr/>
            <p:nvPr/>
          </p:nvSpPr>
          <p:spPr>
            <a:xfrm>
              <a:off x="891831"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3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16" name="Shape 16"/>
            <p:cNvSpPr/>
            <p:nvPr/>
          </p:nvSpPr>
          <p:spPr>
            <a:xfrm>
              <a:off x="1189108"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1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grpSp>
      <p:pic>
        <p:nvPicPr>
          <p:cNvPr id="18" name="image1.tif"/>
          <p:cNvPicPr/>
          <p:nvPr/>
        </p:nvPicPr>
        <p:blipFill>
          <a:blip r:embed="rId3">
            <a:extLst/>
          </a:blip>
          <a:stretch>
            <a:fillRect/>
          </a:stretch>
        </p:blipFill>
        <p:spPr>
          <a:xfrm>
            <a:off x="578570" y="421359"/>
            <a:ext cx="3124836" cy="1804418"/>
          </a:xfrm>
          <a:prstGeom prst="rect">
            <a:avLst/>
          </a:prstGeom>
          <a:ln w="12700">
            <a:miter lim="400000"/>
          </a:ln>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p:spTree>
      <p:nvGrpSpPr>
        <p:cNvPr id="1" name=""/>
        <p:cNvGrpSpPr/>
        <p:nvPr/>
      </p:nvGrpSpPr>
      <p:grpSpPr>
        <a:xfrm>
          <a:off x="0" y="0"/>
          <a:ext cx="0" cy="0"/>
          <a:chOff x="0" y="0"/>
          <a:chExt cx="0" cy="0"/>
        </a:xfrm>
      </p:grpSpPr>
      <p:pic>
        <p:nvPicPr>
          <p:cNvPr id="20" name="image3.jpg" descr="shutterstock_325069670.jpg"/>
          <p:cNvPicPr/>
          <p:nvPr/>
        </p:nvPicPr>
        <p:blipFill>
          <a:blip r:embed="rId2">
            <a:extLst/>
          </a:blip>
          <a:stretch>
            <a:fillRect/>
          </a:stretch>
        </p:blipFill>
        <p:spPr>
          <a:xfrm>
            <a:off x="-2" y="1"/>
            <a:ext cx="9144002" cy="5143501"/>
          </a:xfrm>
          <a:prstGeom prst="rect">
            <a:avLst/>
          </a:prstGeom>
          <a:ln w="12700">
            <a:miter lim="400000"/>
          </a:ln>
        </p:spPr>
      </p:pic>
      <p:sp>
        <p:nvSpPr>
          <p:cNvPr id="21" name="Shape 21"/>
          <p:cNvSpPr>
            <a:spLocks noGrp="1"/>
          </p:cNvSpPr>
          <p:nvPr>
            <p:ph type="title"/>
          </p:nvPr>
        </p:nvSpPr>
        <p:spPr>
          <a:xfrm>
            <a:off x="542608" y="2879643"/>
            <a:ext cx="4353564" cy="1486398"/>
          </a:xfrm>
          <a:prstGeom prst="rect">
            <a:avLst/>
          </a:prstGeom>
        </p:spPr>
        <p:txBody>
          <a:bodyPr lIns="45719" tIns="45719" rIns="45719" bIns="45719"/>
          <a:lstStyle>
            <a:lvl1pPr>
              <a:defRPr sz="2400">
                <a:solidFill>
                  <a:srgbClr val="606060"/>
                </a:solidFill>
              </a:defRPr>
            </a:lvl1pPr>
          </a:lstStyle>
          <a:p>
            <a:pPr lvl="0">
              <a:defRPr sz="1800">
                <a:solidFill>
                  <a:srgbClr val="000000"/>
                </a:solidFill>
              </a:defRPr>
            </a:pPr>
            <a:r>
              <a:rPr sz="2400">
                <a:solidFill>
                  <a:srgbClr val="606060"/>
                </a:solidFill>
              </a:rPr>
              <a:t>Texto del título</a:t>
            </a:r>
          </a:p>
        </p:txBody>
      </p:sp>
      <p:grpSp>
        <p:nvGrpSpPr>
          <p:cNvPr id="27" name="Group 27"/>
          <p:cNvGrpSpPr/>
          <p:nvPr/>
        </p:nvGrpSpPr>
        <p:grpSpPr>
          <a:xfrm>
            <a:off x="641249" y="2691482"/>
            <a:ext cx="1400772" cy="211663"/>
            <a:chOff x="0" y="0"/>
            <a:chExt cx="1400770" cy="211662"/>
          </a:xfrm>
        </p:grpSpPr>
        <p:sp>
          <p:nvSpPr>
            <p:cNvPr id="22" name="Shape 22"/>
            <p:cNvSpPr/>
            <p:nvPr/>
          </p:nvSpPr>
          <p:spPr>
            <a:xfrm>
              <a:off x="-1"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23" name="Shape 23"/>
            <p:cNvSpPr/>
            <p:nvPr/>
          </p:nvSpPr>
          <p:spPr>
            <a:xfrm>
              <a:off x="297277"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8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24" name="Shape 24"/>
            <p:cNvSpPr/>
            <p:nvPr/>
          </p:nvSpPr>
          <p:spPr>
            <a:xfrm>
              <a:off x="594554"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61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25" name="Shape 25"/>
            <p:cNvSpPr/>
            <p:nvPr/>
          </p:nvSpPr>
          <p:spPr>
            <a:xfrm>
              <a:off x="891831"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3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26" name="Shape 26"/>
            <p:cNvSpPr/>
            <p:nvPr/>
          </p:nvSpPr>
          <p:spPr>
            <a:xfrm>
              <a:off x="1189108"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1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grpSp>
      <p:pic>
        <p:nvPicPr>
          <p:cNvPr id="28" name="image1.tif"/>
          <p:cNvPicPr/>
          <p:nvPr/>
        </p:nvPicPr>
        <p:blipFill>
          <a:blip r:embed="rId3">
            <a:extLst/>
          </a:blip>
          <a:stretch>
            <a:fillRect/>
          </a:stretch>
        </p:blipFill>
        <p:spPr>
          <a:xfrm>
            <a:off x="578570" y="421359"/>
            <a:ext cx="3124836" cy="1804418"/>
          </a:xfrm>
          <a:prstGeom prst="rect">
            <a:avLst/>
          </a:prstGeom>
          <a:ln w="12700">
            <a:miter lim="400000"/>
          </a:ln>
        </p:spPr>
      </p:pic>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1_Title">
    <p:spTree>
      <p:nvGrpSpPr>
        <p:cNvPr id="1" name=""/>
        <p:cNvGrpSpPr/>
        <p:nvPr/>
      </p:nvGrpSpPr>
      <p:grpSpPr>
        <a:xfrm>
          <a:off x="0" y="0"/>
          <a:ext cx="0" cy="0"/>
          <a:chOff x="0" y="0"/>
          <a:chExt cx="0" cy="0"/>
        </a:xfrm>
      </p:grpSpPr>
      <p:pic>
        <p:nvPicPr>
          <p:cNvPr id="30" name="image4.jpg" descr="shutterstock_114891403.jpg"/>
          <p:cNvPicPr/>
          <p:nvPr/>
        </p:nvPicPr>
        <p:blipFill>
          <a:blip r:embed="rId2">
            <a:extLst/>
          </a:blip>
          <a:srcRect b="24868"/>
          <a:stretch>
            <a:fillRect/>
          </a:stretch>
        </p:blipFill>
        <p:spPr>
          <a:xfrm>
            <a:off x="0" y="8960"/>
            <a:ext cx="9144000" cy="5139041"/>
          </a:xfrm>
          <a:prstGeom prst="rect">
            <a:avLst/>
          </a:prstGeom>
          <a:ln w="12700">
            <a:miter lim="400000"/>
          </a:ln>
        </p:spPr>
      </p:pic>
      <p:sp>
        <p:nvSpPr>
          <p:cNvPr id="31" name="Shape 31"/>
          <p:cNvSpPr>
            <a:spLocks noGrp="1"/>
          </p:cNvSpPr>
          <p:nvPr>
            <p:ph type="title"/>
          </p:nvPr>
        </p:nvSpPr>
        <p:spPr>
          <a:xfrm>
            <a:off x="542608" y="2879643"/>
            <a:ext cx="4353564" cy="1486398"/>
          </a:xfrm>
          <a:prstGeom prst="rect">
            <a:avLst/>
          </a:prstGeom>
        </p:spPr>
        <p:txBody>
          <a:bodyPr lIns="45719" tIns="45719" rIns="45719" bIns="45719"/>
          <a:lstStyle>
            <a:lvl1pPr>
              <a:defRPr sz="2400">
                <a:solidFill>
                  <a:srgbClr val="606060"/>
                </a:solidFill>
              </a:defRPr>
            </a:lvl1pPr>
          </a:lstStyle>
          <a:p>
            <a:pPr lvl="0">
              <a:defRPr sz="1800">
                <a:solidFill>
                  <a:srgbClr val="000000"/>
                </a:solidFill>
              </a:defRPr>
            </a:pPr>
            <a:r>
              <a:rPr sz="2400">
                <a:solidFill>
                  <a:srgbClr val="606060"/>
                </a:solidFill>
              </a:rPr>
              <a:t>Texto del título</a:t>
            </a:r>
          </a:p>
        </p:txBody>
      </p:sp>
      <p:grpSp>
        <p:nvGrpSpPr>
          <p:cNvPr id="37" name="Group 37"/>
          <p:cNvGrpSpPr/>
          <p:nvPr/>
        </p:nvGrpSpPr>
        <p:grpSpPr>
          <a:xfrm>
            <a:off x="641249" y="2691482"/>
            <a:ext cx="1400772" cy="211663"/>
            <a:chOff x="0" y="0"/>
            <a:chExt cx="1400770" cy="211662"/>
          </a:xfrm>
        </p:grpSpPr>
        <p:sp>
          <p:nvSpPr>
            <p:cNvPr id="32" name="Shape 32"/>
            <p:cNvSpPr/>
            <p:nvPr/>
          </p:nvSpPr>
          <p:spPr>
            <a:xfrm>
              <a:off x="-1"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33" name="Shape 33"/>
            <p:cNvSpPr/>
            <p:nvPr/>
          </p:nvSpPr>
          <p:spPr>
            <a:xfrm>
              <a:off x="297277"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8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34" name="Shape 34"/>
            <p:cNvSpPr/>
            <p:nvPr/>
          </p:nvSpPr>
          <p:spPr>
            <a:xfrm>
              <a:off x="594554"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61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35" name="Shape 35"/>
            <p:cNvSpPr/>
            <p:nvPr/>
          </p:nvSpPr>
          <p:spPr>
            <a:xfrm>
              <a:off x="891831"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3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36" name="Shape 36"/>
            <p:cNvSpPr/>
            <p:nvPr/>
          </p:nvSpPr>
          <p:spPr>
            <a:xfrm>
              <a:off x="1189108"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1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grpSp>
      <p:pic>
        <p:nvPicPr>
          <p:cNvPr id="38" name="image1.tif"/>
          <p:cNvPicPr/>
          <p:nvPr/>
        </p:nvPicPr>
        <p:blipFill>
          <a:blip r:embed="rId3">
            <a:extLst/>
          </a:blip>
          <a:stretch>
            <a:fillRect/>
          </a:stretch>
        </p:blipFill>
        <p:spPr>
          <a:xfrm>
            <a:off x="578570" y="421359"/>
            <a:ext cx="3124836" cy="1804418"/>
          </a:xfrm>
          <a:prstGeom prst="rect">
            <a:avLst/>
          </a:prstGeom>
          <a:ln w="12700">
            <a:miter lim="400000"/>
          </a:ln>
        </p:spPr>
      </p:pic>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2_Title">
    <p:spTree>
      <p:nvGrpSpPr>
        <p:cNvPr id="1" name=""/>
        <p:cNvGrpSpPr/>
        <p:nvPr/>
      </p:nvGrpSpPr>
      <p:grpSpPr>
        <a:xfrm>
          <a:off x="0" y="0"/>
          <a:ext cx="0" cy="0"/>
          <a:chOff x="0" y="0"/>
          <a:chExt cx="0" cy="0"/>
        </a:xfrm>
      </p:grpSpPr>
      <p:pic>
        <p:nvPicPr>
          <p:cNvPr id="40" name="image2.jpg" descr="shutterstock_298779908.jpg"/>
          <p:cNvPicPr/>
          <p:nvPr/>
        </p:nvPicPr>
        <p:blipFill>
          <a:blip r:embed="rId2">
            <a:extLst/>
          </a:blip>
          <a:stretch>
            <a:fillRect/>
          </a:stretch>
        </p:blipFill>
        <p:spPr>
          <a:xfrm>
            <a:off x="0" y="0"/>
            <a:ext cx="9144000" cy="5143500"/>
          </a:xfrm>
          <a:prstGeom prst="rect">
            <a:avLst/>
          </a:prstGeom>
          <a:ln w="12700">
            <a:miter lim="400000"/>
          </a:ln>
        </p:spPr>
      </p:pic>
      <p:sp>
        <p:nvSpPr>
          <p:cNvPr id="41" name="Shape 41"/>
          <p:cNvSpPr>
            <a:spLocks noGrp="1"/>
          </p:cNvSpPr>
          <p:nvPr>
            <p:ph type="title"/>
          </p:nvPr>
        </p:nvSpPr>
        <p:spPr>
          <a:xfrm>
            <a:off x="542608" y="2879643"/>
            <a:ext cx="4353564" cy="1486398"/>
          </a:xfrm>
          <a:prstGeom prst="rect">
            <a:avLst/>
          </a:prstGeom>
        </p:spPr>
        <p:txBody>
          <a:bodyPr lIns="45719" tIns="45719" rIns="45719" bIns="45719"/>
          <a:lstStyle>
            <a:lvl1pPr>
              <a:defRPr sz="2400">
                <a:solidFill>
                  <a:srgbClr val="606060"/>
                </a:solidFill>
              </a:defRPr>
            </a:lvl1pPr>
          </a:lstStyle>
          <a:p>
            <a:pPr lvl="0">
              <a:defRPr sz="1800">
                <a:solidFill>
                  <a:srgbClr val="000000"/>
                </a:solidFill>
              </a:defRPr>
            </a:pPr>
            <a:r>
              <a:rPr sz="2400">
                <a:solidFill>
                  <a:srgbClr val="606060"/>
                </a:solidFill>
              </a:rPr>
              <a:t>Texto del título</a:t>
            </a:r>
          </a:p>
        </p:txBody>
      </p:sp>
      <p:grpSp>
        <p:nvGrpSpPr>
          <p:cNvPr id="47" name="Group 47"/>
          <p:cNvGrpSpPr/>
          <p:nvPr/>
        </p:nvGrpSpPr>
        <p:grpSpPr>
          <a:xfrm>
            <a:off x="641249" y="2691482"/>
            <a:ext cx="1400772" cy="211663"/>
            <a:chOff x="0" y="0"/>
            <a:chExt cx="1400770" cy="211662"/>
          </a:xfrm>
        </p:grpSpPr>
        <p:sp>
          <p:nvSpPr>
            <p:cNvPr id="42" name="Shape 42"/>
            <p:cNvSpPr/>
            <p:nvPr/>
          </p:nvSpPr>
          <p:spPr>
            <a:xfrm>
              <a:off x="-1"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43" name="Shape 43"/>
            <p:cNvSpPr/>
            <p:nvPr/>
          </p:nvSpPr>
          <p:spPr>
            <a:xfrm>
              <a:off x="297277"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8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44" name="Shape 44"/>
            <p:cNvSpPr/>
            <p:nvPr/>
          </p:nvSpPr>
          <p:spPr>
            <a:xfrm>
              <a:off x="594554"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61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45" name="Shape 45"/>
            <p:cNvSpPr/>
            <p:nvPr/>
          </p:nvSpPr>
          <p:spPr>
            <a:xfrm>
              <a:off x="891831"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3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46" name="Shape 46"/>
            <p:cNvSpPr/>
            <p:nvPr/>
          </p:nvSpPr>
          <p:spPr>
            <a:xfrm>
              <a:off x="1189108"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1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grpSp>
      <p:pic>
        <p:nvPicPr>
          <p:cNvPr id="48" name="image1.tif"/>
          <p:cNvPicPr/>
          <p:nvPr/>
        </p:nvPicPr>
        <p:blipFill>
          <a:blip r:embed="rId3">
            <a:extLst/>
          </a:blip>
          <a:stretch>
            <a:fillRect/>
          </a:stretch>
        </p:blipFill>
        <p:spPr>
          <a:xfrm>
            <a:off x="578570" y="421359"/>
            <a:ext cx="3124836" cy="1804418"/>
          </a:xfrm>
          <a:prstGeom prst="rect">
            <a:avLst/>
          </a:prstGeom>
          <a:ln w="12700">
            <a:miter lim="400000"/>
          </a:ln>
        </p:spPr>
      </p:pic>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3_Title">
    <p:spTree>
      <p:nvGrpSpPr>
        <p:cNvPr id="1" name=""/>
        <p:cNvGrpSpPr/>
        <p:nvPr/>
      </p:nvGrpSpPr>
      <p:grpSpPr>
        <a:xfrm>
          <a:off x="0" y="0"/>
          <a:ext cx="0" cy="0"/>
          <a:chOff x="0" y="0"/>
          <a:chExt cx="0" cy="0"/>
        </a:xfrm>
      </p:grpSpPr>
      <p:pic>
        <p:nvPicPr>
          <p:cNvPr id="50" name="image5.jpg" descr="shutterstock_227742202.jpg"/>
          <p:cNvPicPr/>
          <p:nvPr/>
        </p:nvPicPr>
        <p:blipFill>
          <a:blip r:embed="rId2">
            <a:extLst/>
          </a:blip>
          <a:stretch>
            <a:fillRect/>
          </a:stretch>
        </p:blipFill>
        <p:spPr>
          <a:xfrm>
            <a:off x="0" y="0"/>
            <a:ext cx="9144000" cy="5143500"/>
          </a:xfrm>
          <a:prstGeom prst="rect">
            <a:avLst/>
          </a:prstGeom>
          <a:ln w="12700">
            <a:miter lim="400000"/>
          </a:ln>
        </p:spPr>
      </p:pic>
      <p:sp>
        <p:nvSpPr>
          <p:cNvPr id="51" name="Shape 51"/>
          <p:cNvSpPr>
            <a:spLocks noGrp="1"/>
          </p:cNvSpPr>
          <p:nvPr>
            <p:ph type="title"/>
          </p:nvPr>
        </p:nvSpPr>
        <p:spPr>
          <a:xfrm>
            <a:off x="542608" y="2879643"/>
            <a:ext cx="4353564" cy="1486398"/>
          </a:xfrm>
          <a:prstGeom prst="rect">
            <a:avLst/>
          </a:prstGeom>
        </p:spPr>
        <p:txBody>
          <a:bodyPr lIns="45719" tIns="45719" rIns="45719" bIns="45719"/>
          <a:lstStyle>
            <a:lvl1pPr>
              <a:defRPr sz="2400">
                <a:solidFill>
                  <a:srgbClr val="606060"/>
                </a:solidFill>
              </a:defRPr>
            </a:lvl1pPr>
          </a:lstStyle>
          <a:p>
            <a:pPr lvl="0">
              <a:defRPr sz="1800">
                <a:solidFill>
                  <a:srgbClr val="000000"/>
                </a:solidFill>
              </a:defRPr>
            </a:pPr>
            <a:r>
              <a:rPr sz="2400">
                <a:solidFill>
                  <a:srgbClr val="606060"/>
                </a:solidFill>
              </a:rPr>
              <a:t>Texto del título</a:t>
            </a:r>
          </a:p>
        </p:txBody>
      </p:sp>
      <p:grpSp>
        <p:nvGrpSpPr>
          <p:cNvPr id="57" name="Group 57"/>
          <p:cNvGrpSpPr/>
          <p:nvPr/>
        </p:nvGrpSpPr>
        <p:grpSpPr>
          <a:xfrm>
            <a:off x="641249" y="2691482"/>
            <a:ext cx="1400772" cy="211663"/>
            <a:chOff x="0" y="0"/>
            <a:chExt cx="1400770" cy="211662"/>
          </a:xfrm>
        </p:grpSpPr>
        <p:sp>
          <p:nvSpPr>
            <p:cNvPr id="52" name="Shape 52"/>
            <p:cNvSpPr/>
            <p:nvPr/>
          </p:nvSpPr>
          <p:spPr>
            <a:xfrm>
              <a:off x="-1"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53" name="Shape 53"/>
            <p:cNvSpPr/>
            <p:nvPr/>
          </p:nvSpPr>
          <p:spPr>
            <a:xfrm>
              <a:off x="297277"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8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54" name="Shape 54"/>
            <p:cNvSpPr/>
            <p:nvPr/>
          </p:nvSpPr>
          <p:spPr>
            <a:xfrm>
              <a:off x="594554"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61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55" name="Shape 55"/>
            <p:cNvSpPr/>
            <p:nvPr/>
          </p:nvSpPr>
          <p:spPr>
            <a:xfrm>
              <a:off x="891831"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3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sp>
          <p:nvSpPr>
            <p:cNvPr id="56" name="Shape 56"/>
            <p:cNvSpPr/>
            <p:nvPr/>
          </p:nvSpPr>
          <p:spPr>
            <a:xfrm>
              <a:off x="1189108" y="-1"/>
              <a:ext cx="211663" cy="21166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63FA9">
                <a:alpha val="10000"/>
              </a:srgbClr>
            </a:solidFill>
            <a:ln w="12700" cap="flat">
              <a:noFill/>
              <a:miter lim="400000"/>
            </a:ln>
            <a:effectLst/>
          </p:spPr>
          <p:txBody>
            <a:bodyPr wrap="square" lIns="0" tIns="0" rIns="0" bIns="0" numCol="1" anchor="t">
              <a:noAutofit/>
            </a:bodyPr>
            <a:lstStyle/>
            <a:p>
              <a:pPr lvl="0">
                <a:defRPr>
                  <a:solidFill>
                    <a:srgbClr val="FFFFFF"/>
                  </a:solidFill>
                </a:defRPr>
              </a:pPr>
              <a:endParaRPr/>
            </a:p>
          </p:txBody>
        </p:sp>
      </p:grpSp>
      <p:pic>
        <p:nvPicPr>
          <p:cNvPr id="58" name="image1.tif"/>
          <p:cNvPicPr/>
          <p:nvPr/>
        </p:nvPicPr>
        <p:blipFill>
          <a:blip r:embed="rId3">
            <a:extLst/>
          </a:blip>
          <a:stretch>
            <a:fillRect/>
          </a:stretch>
        </p:blipFill>
        <p:spPr>
          <a:xfrm>
            <a:off x="578570" y="421359"/>
            <a:ext cx="3124836" cy="1804418"/>
          </a:xfrm>
          <a:prstGeom prst="rect">
            <a:avLst/>
          </a:prstGeom>
          <a:ln w="12700">
            <a:miter lim="400000"/>
          </a:ln>
        </p:spPr>
      </p:pic>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ext and Content">
    <p:spTree>
      <p:nvGrpSpPr>
        <p:cNvPr id="1" name=""/>
        <p:cNvGrpSpPr/>
        <p:nvPr/>
      </p:nvGrpSpPr>
      <p:grpSpPr>
        <a:xfrm>
          <a:off x="0" y="0"/>
          <a:ext cx="0" cy="0"/>
          <a:chOff x="0" y="0"/>
          <a:chExt cx="0" cy="0"/>
        </a:xfrm>
      </p:grpSpPr>
      <p:sp>
        <p:nvSpPr>
          <p:cNvPr id="60" name="Shape 60"/>
          <p:cNvSpPr>
            <a:spLocks noGrp="1"/>
          </p:cNvSpPr>
          <p:nvPr>
            <p:ph type="body" idx="1"/>
          </p:nvPr>
        </p:nvSpPr>
        <p:spPr>
          <a:prstGeom prst="rect">
            <a:avLst/>
          </a:prstGeom>
        </p:spPr>
        <p:txBody>
          <a:bodyPr/>
          <a:lstStyle/>
          <a:p>
            <a:pPr lvl="0">
              <a:defRPr sz="1800">
                <a:solidFill>
                  <a:srgbClr val="000000"/>
                </a:solidFill>
              </a:defRPr>
            </a:pPr>
            <a:r>
              <a:rPr sz="1200">
                <a:solidFill>
                  <a:srgbClr val="595959"/>
                </a:solidFill>
              </a:rPr>
              <a:t>Nivel de texto 1</a:t>
            </a:r>
          </a:p>
          <a:p>
            <a:pPr lvl="1">
              <a:defRPr sz="1800">
                <a:solidFill>
                  <a:srgbClr val="000000"/>
                </a:solidFill>
              </a:defRPr>
            </a:pPr>
            <a:r>
              <a:rPr sz="1200">
                <a:solidFill>
                  <a:srgbClr val="595959"/>
                </a:solidFill>
              </a:rPr>
              <a:t>Nivel de texto 2</a:t>
            </a:r>
          </a:p>
          <a:p>
            <a:pPr lvl="2">
              <a:defRPr sz="1800">
                <a:solidFill>
                  <a:srgbClr val="000000"/>
                </a:solidFill>
              </a:defRPr>
            </a:pPr>
            <a:r>
              <a:rPr sz="1200">
                <a:solidFill>
                  <a:srgbClr val="595959"/>
                </a:solidFill>
              </a:rPr>
              <a:t>Nivel de texto 3</a:t>
            </a:r>
          </a:p>
          <a:p>
            <a:pPr lvl="3">
              <a:defRPr sz="1800">
                <a:solidFill>
                  <a:srgbClr val="000000"/>
                </a:solidFill>
              </a:defRPr>
            </a:pPr>
            <a:r>
              <a:rPr sz="1200">
                <a:solidFill>
                  <a:srgbClr val="595959"/>
                </a:solidFill>
              </a:rPr>
              <a:t>Nivel de texto 4</a:t>
            </a:r>
          </a:p>
          <a:p>
            <a:pPr lvl="4">
              <a:defRPr sz="1800">
                <a:solidFill>
                  <a:srgbClr val="000000"/>
                </a:solidFill>
              </a:defRPr>
            </a:pPr>
            <a:r>
              <a:rPr sz="1200">
                <a:solidFill>
                  <a:srgbClr val="595959"/>
                </a:solidFill>
              </a:rPr>
              <a:t>Nivel de texto 5</a:t>
            </a:r>
          </a:p>
        </p:txBody>
      </p:sp>
      <p:sp>
        <p:nvSpPr>
          <p:cNvPr id="61" name="Shape 61"/>
          <p:cNvSpPr>
            <a:spLocks noGrp="1"/>
          </p:cNvSpPr>
          <p:nvPr>
            <p:ph type="title"/>
          </p:nvPr>
        </p:nvSpPr>
        <p:spPr>
          <a:prstGeom prst="rect">
            <a:avLst/>
          </a:prstGeom>
        </p:spPr>
        <p:txBody>
          <a:bodyPr/>
          <a:lstStyle/>
          <a:p>
            <a:pPr lvl="0">
              <a:defRPr sz="1800">
                <a:solidFill>
                  <a:srgbClr val="000000"/>
                </a:solidFill>
              </a:defRPr>
            </a:pPr>
            <a:r>
              <a:rPr sz="2800">
                <a:solidFill>
                  <a:srgbClr val="0056B9"/>
                </a:solidFill>
              </a:rPr>
              <a:t>Texto del título</a:t>
            </a:r>
          </a:p>
        </p:txBody>
      </p:sp>
      <p:sp>
        <p:nvSpPr>
          <p:cNvPr id="62" name="Shape 6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1_Text and Content">
    <p:spTree>
      <p:nvGrpSpPr>
        <p:cNvPr id="1" name=""/>
        <p:cNvGrpSpPr/>
        <p:nvPr/>
      </p:nvGrpSpPr>
      <p:grpSpPr>
        <a:xfrm>
          <a:off x="0" y="0"/>
          <a:ext cx="0" cy="0"/>
          <a:chOff x="0" y="0"/>
          <a:chExt cx="0" cy="0"/>
        </a:xfrm>
      </p:grpSpPr>
      <p:pic>
        <p:nvPicPr>
          <p:cNvPr id="64" name="image6.jpg" descr="shutterstock_250115626.jpg"/>
          <p:cNvPicPr/>
          <p:nvPr/>
        </p:nvPicPr>
        <p:blipFill>
          <a:blip r:embed="rId2">
            <a:extLst/>
          </a:blip>
          <a:srcRect l="79" t="29639" r="153" b="13924"/>
          <a:stretch>
            <a:fillRect/>
          </a:stretch>
        </p:blipFill>
        <p:spPr>
          <a:xfrm>
            <a:off x="466929" y="1547999"/>
            <a:ext cx="8333999" cy="3128401"/>
          </a:xfrm>
          <a:prstGeom prst="rect">
            <a:avLst/>
          </a:prstGeom>
          <a:ln w="12700">
            <a:miter lim="400000"/>
          </a:ln>
        </p:spPr>
      </p:pic>
      <p:sp>
        <p:nvSpPr>
          <p:cNvPr id="65" name="Shape 65"/>
          <p:cNvSpPr>
            <a:spLocks noGrp="1"/>
          </p:cNvSpPr>
          <p:nvPr>
            <p:ph type="title"/>
          </p:nvPr>
        </p:nvSpPr>
        <p:spPr>
          <a:xfrm>
            <a:off x="466930" y="974048"/>
            <a:ext cx="8334173" cy="475910"/>
          </a:xfrm>
          <a:prstGeom prst="rect">
            <a:avLst/>
          </a:prstGeom>
        </p:spPr>
        <p:txBody>
          <a:bodyPr/>
          <a:lstStyle/>
          <a:p>
            <a:pPr lvl="0">
              <a:defRPr sz="1800">
                <a:solidFill>
                  <a:srgbClr val="000000"/>
                </a:solidFill>
              </a:defRPr>
            </a:pPr>
            <a:r>
              <a:rPr sz="2800">
                <a:solidFill>
                  <a:srgbClr val="0056B9"/>
                </a:solidFill>
              </a:rPr>
              <a:t>Texto del título</a:t>
            </a:r>
          </a:p>
        </p:txBody>
      </p:sp>
      <p:sp>
        <p:nvSpPr>
          <p:cNvPr id="66" name="Shape 6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2_Text and Contentx">
    <p:spTree>
      <p:nvGrpSpPr>
        <p:cNvPr id="1" name=""/>
        <p:cNvGrpSpPr/>
        <p:nvPr/>
      </p:nvGrpSpPr>
      <p:grpSpPr>
        <a:xfrm>
          <a:off x="0" y="0"/>
          <a:ext cx="0" cy="0"/>
          <a:chOff x="0" y="0"/>
          <a:chExt cx="0" cy="0"/>
        </a:xfrm>
      </p:grpSpPr>
      <p:sp>
        <p:nvSpPr>
          <p:cNvPr id="68" name="Shape 68"/>
          <p:cNvSpPr>
            <a:spLocks noGrp="1"/>
          </p:cNvSpPr>
          <p:nvPr>
            <p:ph type="body" idx="1"/>
          </p:nvPr>
        </p:nvSpPr>
        <p:spPr>
          <a:xfrm>
            <a:off x="466932" y="1568789"/>
            <a:ext cx="3844722" cy="3574712"/>
          </a:xfrm>
          <a:prstGeom prst="rect">
            <a:avLst/>
          </a:prstGeom>
        </p:spPr>
        <p:txBody>
          <a:bodyPr/>
          <a:lstStyle/>
          <a:p>
            <a:pPr lvl="0">
              <a:defRPr sz="1800">
                <a:solidFill>
                  <a:srgbClr val="000000"/>
                </a:solidFill>
              </a:defRPr>
            </a:pPr>
            <a:r>
              <a:rPr sz="1200">
                <a:solidFill>
                  <a:srgbClr val="595959"/>
                </a:solidFill>
              </a:rPr>
              <a:t>Nivel de texto 1</a:t>
            </a:r>
          </a:p>
          <a:p>
            <a:pPr lvl="1">
              <a:defRPr sz="1800">
                <a:solidFill>
                  <a:srgbClr val="000000"/>
                </a:solidFill>
              </a:defRPr>
            </a:pPr>
            <a:r>
              <a:rPr sz="1200">
                <a:solidFill>
                  <a:srgbClr val="595959"/>
                </a:solidFill>
              </a:rPr>
              <a:t>Nivel de texto 2</a:t>
            </a:r>
          </a:p>
          <a:p>
            <a:pPr lvl="2">
              <a:defRPr sz="1800">
                <a:solidFill>
                  <a:srgbClr val="000000"/>
                </a:solidFill>
              </a:defRPr>
            </a:pPr>
            <a:r>
              <a:rPr sz="1200">
                <a:solidFill>
                  <a:srgbClr val="595959"/>
                </a:solidFill>
              </a:rPr>
              <a:t>Nivel de texto 3</a:t>
            </a:r>
          </a:p>
          <a:p>
            <a:pPr lvl="3">
              <a:defRPr sz="1800">
                <a:solidFill>
                  <a:srgbClr val="000000"/>
                </a:solidFill>
              </a:defRPr>
            </a:pPr>
            <a:r>
              <a:rPr sz="1200">
                <a:solidFill>
                  <a:srgbClr val="595959"/>
                </a:solidFill>
              </a:rPr>
              <a:t>Nivel de texto 4</a:t>
            </a:r>
          </a:p>
          <a:p>
            <a:pPr lvl="4">
              <a:defRPr sz="1800">
                <a:solidFill>
                  <a:srgbClr val="000000"/>
                </a:solidFill>
              </a:defRPr>
            </a:pPr>
            <a:r>
              <a:rPr sz="1200">
                <a:solidFill>
                  <a:srgbClr val="595959"/>
                </a:solidFill>
              </a:rPr>
              <a:t>Nivel de texto 5</a:t>
            </a:r>
          </a:p>
        </p:txBody>
      </p:sp>
      <p:sp>
        <p:nvSpPr>
          <p:cNvPr id="69" name="Shape 69"/>
          <p:cNvSpPr>
            <a:spLocks noGrp="1"/>
          </p:cNvSpPr>
          <p:nvPr>
            <p:ph type="title"/>
          </p:nvPr>
        </p:nvSpPr>
        <p:spPr>
          <a:xfrm>
            <a:off x="466929" y="974048"/>
            <a:ext cx="3838372" cy="594741"/>
          </a:xfrm>
          <a:prstGeom prst="rect">
            <a:avLst/>
          </a:prstGeom>
        </p:spPr>
        <p:txBody>
          <a:bodyPr/>
          <a:lstStyle/>
          <a:p>
            <a:pPr lvl="0">
              <a:defRPr sz="1800">
                <a:solidFill>
                  <a:srgbClr val="000000"/>
                </a:solidFill>
              </a:defRPr>
            </a:pPr>
            <a:r>
              <a:rPr sz="2800">
                <a:solidFill>
                  <a:srgbClr val="0056B9"/>
                </a:solidFill>
              </a:rPr>
              <a:t>Texto del título</a:t>
            </a:r>
          </a:p>
        </p:txBody>
      </p:sp>
      <p:pic>
        <p:nvPicPr>
          <p:cNvPr id="70" name="image7.jpg" descr="shutterstock_250115626.jpg"/>
          <p:cNvPicPr/>
          <p:nvPr/>
        </p:nvPicPr>
        <p:blipFill>
          <a:blip r:embed="rId2">
            <a:extLst/>
          </a:blip>
          <a:srcRect l="26600" t="5090" r="496" b="1442"/>
          <a:stretch>
            <a:fillRect/>
          </a:stretch>
        </p:blipFill>
        <p:spPr>
          <a:xfrm>
            <a:off x="4608000" y="1081095"/>
            <a:ext cx="4194000" cy="3596402"/>
          </a:xfrm>
          <a:prstGeom prst="rect">
            <a:avLst/>
          </a:prstGeom>
          <a:ln w="12700">
            <a:miter lim="400000"/>
          </a:ln>
        </p:spPr>
      </p:pic>
      <p:sp>
        <p:nvSpPr>
          <p:cNvPr id="71" name="Shape 7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3_Text and Content">
    <p:spTree>
      <p:nvGrpSpPr>
        <p:cNvPr id="1" name=""/>
        <p:cNvGrpSpPr/>
        <p:nvPr/>
      </p:nvGrpSpPr>
      <p:grpSpPr>
        <a:xfrm>
          <a:off x="0" y="0"/>
          <a:ext cx="0" cy="0"/>
          <a:chOff x="0" y="0"/>
          <a:chExt cx="0" cy="0"/>
        </a:xfrm>
      </p:grpSpPr>
      <p:sp>
        <p:nvSpPr>
          <p:cNvPr id="73" name="Shape 73"/>
          <p:cNvSpPr>
            <a:spLocks noGrp="1"/>
          </p:cNvSpPr>
          <p:nvPr>
            <p:ph type="body" idx="1"/>
          </p:nvPr>
        </p:nvSpPr>
        <p:spPr>
          <a:xfrm>
            <a:off x="466932" y="1568789"/>
            <a:ext cx="8334172" cy="2446000"/>
          </a:xfrm>
          <a:prstGeom prst="rect">
            <a:avLst/>
          </a:prstGeom>
        </p:spPr>
        <p:txBody>
          <a:bodyPr/>
          <a:lstStyle/>
          <a:p>
            <a:pPr lvl="0">
              <a:defRPr sz="1800">
                <a:solidFill>
                  <a:srgbClr val="000000"/>
                </a:solidFill>
              </a:defRPr>
            </a:pPr>
            <a:r>
              <a:rPr sz="1200">
                <a:solidFill>
                  <a:srgbClr val="595959"/>
                </a:solidFill>
              </a:rPr>
              <a:t>Nivel de texto 1</a:t>
            </a:r>
          </a:p>
          <a:p>
            <a:pPr lvl="1">
              <a:defRPr sz="1800">
                <a:solidFill>
                  <a:srgbClr val="000000"/>
                </a:solidFill>
              </a:defRPr>
            </a:pPr>
            <a:r>
              <a:rPr sz="1200">
                <a:solidFill>
                  <a:srgbClr val="595959"/>
                </a:solidFill>
              </a:rPr>
              <a:t>Nivel de texto 2</a:t>
            </a:r>
          </a:p>
          <a:p>
            <a:pPr lvl="2">
              <a:defRPr sz="1800">
                <a:solidFill>
                  <a:srgbClr val="000000"/>
                </a:solidFill>
              </a:defRPr>
            </a:pPr>
            <a:r>
              <a:rPr sz="1200">
                <a:solidFill>
                  <a:srgbClr val="595959"/>
                </a:solidFill>
              </a:rPr>
              <a:t>Nivel de texto 3</a:t>
            </a:r>
          </a:p>
          <a:p>
            <a:pPr lvl="3">
              <a:defRPr sz="1800">
                <a:solidFill>
                  <a:srgbClr val="000000"/>
                </a:solidFill>
              </a:defRPr>
            </a:pPr>
            <a:r>
              <a:rPr sz="1200">
                <a:solidFill>
                  <a:srgbClr val="595959"/>
                </a:solidFill>
              </a:rPr>
              <a:t>Nivel de texto 4</a:t>
            </a:r>
          </a:p>
          <a:p>
            <a:pPr lvl="4">
              <a:defRPr sz="1800">
                <a:solidFill>
                  <a:srgbClr val="000000"/>
                </a:solidFill>
              </a:defRPr>
            </a:pPr>
            <a:r>
              <a:rPr sz="1200">
                <a:solidFill>
                  <a:srgbClr val="595959"/>
                </a:solidFill>
              </a:rPr>
              <a:t>Nivel de texto 5</a:t>
            </a:r>
          </a:p>
        </p:txBody>
      </p:sp>
      <p:sp>
        <p:nvSpPr>
          <p:cNvPr id="74" name="Shape 74"/>
          <p:cNvSpPr>
            <a:spLocks noGrp="1"/>
          </p:cNvSpPr>
          <p:nvPr>
            <p:ph type="title"/>
          </p:nvPr>
        </p:nvSpPr>
        <p:spPr>
          <a:xfrm>
            <a:off x="466930" y="974048"/>
            <a:ext cx="8334173" cy="594741"/>
          </a:xfrm>
          <a:prstGeom prst="rect">
            <a:avLst/>
          </a:prstGeom>
        </p:spPr>
        <p:txBody>
          <a:bodyPr/>
          <a:lstStyle/>
          <a:p>
            <a:pPr lvl="0">
              <a:defRPr sz="1800">
                <a:solidFill>
                  <a:srgbClr val="000000"/>
                </a:solidFill>
              </a:defRPr>
            </a:pPr>
            <a:r>
              <a:rPr sz="2800">
                <a:solidFill>
                  <a:srgbClr val="0056B9"/>
                </a:solidFill>
              </a:rPr>
              <a:t>Texto del título</a:t>
            </a:r>
          </a:p>
        </p:txBody>
      </p:sp>
      <p:sp>
        <p:nvSpPr>
          <p:cNvPr id="75" name="Shape 75"/>
          <p:cNvSpPr>
            <a:spLocks noGrp="1"/>
          </p:cNvSpPr>
          <p:nvPr>
            <p:ph type="sldNum" sz="quarter" idx="2"/>
          </p:nvPr>
        </p:nvSpPr>
        <p:spPr>
          <a:prstGeom prst="rect">
            <a:avLst/>
          </a:prstGeom>
        </p:spPr>
        <p:txBody>
          <a:bodyPr/>
          <a:lstStyle/>
          <a:p>
            <a:pPr lvl="0"/>
            <a:fld id="{86CB4B4D-7CA3-9044-876B-883B54F8677D}" type="slidenum">
              <a:t>‹#›</a:t>
            </a:fld>
            <a:endParaRPr/>
          </a:p>
        </p:txBody>
      </p:sp>
      <p:pic>
        <p:nvPicPr>
          <p:cNvPr id="76" name="image8.jpg"/>
          <p:cNvPicPr/>
          <p:nvPr/>
        </p:nvPicPr>
        <p:blipFill>
          <a:blip r:embed="rId2">
            <a:extLst/>
          </a:blip>
          <a:srcRect t="34003" r="1194" b="13361"/>
          <a:stretch>
            <a:fillRect/>
          </a:stretch>
        </p:blipFill>
        <p:spPr>
          <a:xfrm>
            <a:off x="467999" y="2843999"/>
            <a:ext cx="8337602" cy="1836001"/>
          </a:xfrm>
          <a:prstGeom prst="rect">
            <a:avLst/>
          </a:prstGeom>
          <a:ln w="12700">
            <a:miter lim="400000"/>
          </a:ln>
        </p:spPr>
      </p:pic>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342903" y="222944"/>
            <a:ext cx="204383" cy="325638"/>
          </a:xfrm>
          <a:custGeom>
            <a:avLst/>
            <a:gdLst/>
            <a:ahLst/>
            <a:cxnLst>
              <a:cxn ang="0">
                <a:pos x="wd2" y="hd2"/>
              </a:cxn>
              <a:cxn ang="5400000">
                <a:pos x="wd2" y="hd2"/>
              </a:cxn>
              <a:cxn ang="10800000">
                <a:pos x="wd2" y="hd2"/>
              </a:cxn>
              <a:cxn ang="16200000">
                <a:pos x="wd2" y="hd2"/>
              </a:cxn>
            </a:cxnLst>
            <a:rect l="0" t="0" r="r" b="b"/>
            <a:pathLst>
              <a:path w="21600" h="21600" extrusionOk="0">
                <a:moveTo>
                  <a:pt x="0" y="2260"/>
                </a:moveTo>
                <a:cubicBezTo>
                  <a:pt x="0" y="1012"/>
                  <a:pt x="1612" y="0"/>
                  <a:pt x="3600" y="0"/>
                </a:cubicBezTo>
                <a:lnTo>
                  <a:pt x="18000" y="0"/>
                </a:lnTo>
                <a:cubicBezTo>
                  <a:pt x="19988" y="0"/>
                  <a:pt x="21600" y="1012"/>
                  <a:pt x="21600" y="2260"/>
                </a:cubicBezTo>
                <a:lnTo>
                  <a:pt x="21600" y="19340"/>
                </a:lnTo>
                <a:cubicBezTo>
                  <a:pt x="21600" y="20588"/>
                  <a:pt x="19988" y="21600"/>
                  <a:pt x="18000" y="21600"/>
                </a:cubicBezTo>
                <a:lnTo>
                  <a:pt x="3600" y="21600"/>
                </a:lnTo>
                <a:cubicBezTo>
                  <a:pt x="1612" y="21600"/>
                  <a:pt x="0" y="20588"/>
                  <a:pt x="0" y="19340"/>
                </a:cubicBezTo>
                <a:close/>
              </a:path>
            </a:pathLst>
          </a:custGeom>
          <a:solidFill>
            <a:srgbClr val="FFFFFF"/>
          </a:solidFill>
          <a:ln w="12700">
            <a:miter lim="400000"/>
          </a:ln>
        </p:spPr>
        <p:txBody>
          <a:bodyPr lIns="0" tIns="0" rIns="0" bIns="0" anchor="ctr"/>
          <a:lstStyle/>
          <a:p>
            <a:pPr lvl="0">
              <a:defRPr>
                <a:solidFill>
                  <a:srgbClr val="FFFFFF"/>
                </a:solidFill>
              </a:defRPr>
            </a:pPr>
            <a:endParaRPr/>
          </a:p>
        </p:txBody>
      </p:sp>
      <p:sp>
        <p:nvSpPr>
          <p:cNvPr id="3" name="Shape 3"/>
          <p:cNvSpPr/>
          <p:nvPr/>
        </p:nvSpPr>
        <p:spPr>
          <a:xfrm>
            <a:off x="523878" y="212230"/>
            <a:ext cx="204383" cy="325637"/>
          </a:xfrm>
          <a:custGeom>
            <a:avLst/>
            <a:gdLst/>
            <a:ahLst/>
            <a:cxnLst>
              <a:cxn ang="0">
                <a:pos x="wd2" y="hd2"/>
              </a:cxn>
              <a:cxn ang="5400000">
                <a:pos x="wd2" y="hd2"/>
              </a:cxn>
              <a:cxn ang="10800000">
                <a:pos x="wd2" y="hd2"/>
              </a:cxn>
              <a:cxn ang="16200000">
                <a:pos x="wd2" y="hd2"/>
              </a:cxn>
            </a:cxnLst>
            <a:rect l="0" t="0" r="r" b="b"/>
            <a:pathLst>
              <a:path w="21600" h="21600" extrusionOk="0">
                <a:moveTo>
                  <a:pt x="0" y="2260"/>
                </a:moveTo>
                <a:cubicBezTo>
                  <a:pt x="0" y="1012"/>
                  <a:pt x="1612" y="0"/>
                  <a:pt x="3600" y="0"/>
                </a:cubicBezTo>
                <a:lnTo>
                  <a:pt x="18000" y="0"/>
                </a:lnTo>
                <a:cubicBezTo>
                  <a:pt x="19988" y="0"/>
                  <a:pt x="21600" y="1012"/>
                  <a:pt x="21600" y="2260"/>
                </a:cubicBezTo>
                <a:lnTo>
                  <a:pt x="21600" y="19340"/>
                </a:lnTo>
                <a:cubicBezTo>
                  <a:pt x="21600" y="20588"/>
                  <a:pt x="19988" y="21600"/>
                  <a:pt x="18000" y="21600"/>
                </a:cubicBezTo>
                <a:lnTo>
                  <a:pt x="3600" y="21600"/>
                </a:lnTo>
                <a:cubicBezTo>
                  <a:pt x="1612" y="21600"/>
                  <a:pt x="0" y="20588"/>
                  <a:pt x="0" y="19340"/>
                </a:cubicBezTo>
                <a:close/>
              </a:path>
            </a:pathLst>
          </a:custGeom>
          <a:solidFill>
            <a:srgbClr val="FFFFFF"/>
          </a:solidFill>
          <a:ln w="12700">
            <a:miter lim="400000"/>
          </a:ln>
        </p:spPr>
        <p:txBody>
          <a:bodyPr lIns="0" tIns="0" rIns="0" bIns="0" anchor="ctr"/>
          <a:lstStyle/>
          <a:p>
            <a:pPr lvl="0">
              <a:defRPr>
                <a:solidFill>
                  <a:srgbClr val="FFFFFF"/>
                </a:solidFill>
              </a:defRPr>
            </a:pPr>
            <a:endParaRPr/>
          </a:p>
        </p:txBody>
      </p:sp>
      <p:pic>
        <p:nvPicPr>
          <p:cNvPr id="4" name="image1.png"/>
          <p:cNvPicPr/>
          <p:nvPr/>
        </p:nvPicPr>
        <p:blipFill>
          <a:blip r:embed="rId12">
            <a:extLst/>
          </a:blip>
          <a:stretch>
            <a:fillRect/>
          </a:stretch>
        </p:blipFill>
        <p:spPr>
          <a:xfrm>
            <a:off x="7591036" y="212725"/>
            <a:ext cx="1214272" cy="701173"/>
          </a:xfrm>
          <a:prstGeom prst="rect">
            <a:avLst/>
          </a:prstGeom>
          <a:ln w="12700">
            <a:miter lim="400000"/>
          </a:ln>
        </p:spPr>
      </p:pic>
      <p:sp>
        <p:nvSpPr>
          <p:cNvPr id="5" name="Shape 5"/>
          <p:cNvSpPr>
            <a:spLocks noGrp="1"/>
          </p:cNvSpPr>
          <p:nvPr>
            <p:ph type="body" idx="1"/>
          </p:nvPr>
        </p:nvSpPr>
        <p:spPr>
          <a:xfrm>
            <a:off x="466930" y="1568789"/>
            <a:ext cx="8334173" cy="3574712"/>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solidFill>
                  <a:srgbClr val="000000"/>
                </a:solidFill>
              </a:defRPr>
            </a:pPr>
            <a:r>
              <a:rPr sz="1200">
                <a:solidFill>
                  <a:srgbClr val="595959"/>
                </a:solidFill>
              </a:rPr>
              <a:t>Nivel de texto 1</a:t>
            </a:r>
          </a:p>
          <a:p>
            <a:pPr lvl="1">
              <a:defRPr sz="1800">
                <a:solidFill>
                  <a:srgbClr val="000000"/>
                </a:solidFill>
              </a:defRPr>
            </a:pPr>
            <a:r>
              <a:rPr sz="1200">
                <a:solidFill>
                  <a:srgbClr val="595959"/>
                </a:solidFill>
              </a:rPr>
              <a:t>Nivel de texto 2</a:t>
            </a:r>
          </a:p>
          <a:p>
            <a:pPr lvl="2">
              <a:defRPr sz="1800">
                <a:solidFill>
                  <a:srgbClr val="000000"/>
                </a:solidFill>
              </a:defRPr>
            </a:pPr>
            <a:r>
              <a:rPr sz="1200">
                <a:solidFill>
                  <a:srgbClr val="595959"/>
                </a:solidFill>
              </a:rPr>
              <a:t>Nivel de texto 3</a:t>
            </a:r>
          </a:p>
          <a:p>
            <a:pPr lvl="3">
              <a:defRPr sz="1800">
                <a:solidFill>
                  <a:srgbClr val="000000"/>
                </a:solidFill>
              </a:defRPr>
            </a:pPr>
            <a:r>
              <a:rPr sz="1200">
                <a:solidFill>
                  <a:srgbClr val="595959"/>
                </a:solidFill>
              </a:rPr>
              <a:t>Nivel de texto 4</a:t>
            </a:r>
          </a:p>
          <a:p>
            <a:pPr lvl="4">
              <a:defRPr sz="1800">
                <a:solidFill>
                  <a:srgbClr val="000000"/>
                </a:solidFill>
              </a:defRPr>
            </a:pPr>
            <a:r>
              <a:rPr sz="1200">
                <a:solidFill>
                  <a:srgbClr val="595959"/>
                </a:solidFill>
              </a:rPr>
              <a:t>Nivel de texto 5</a:t>
            </a:r>
          </a:p>
        </p:txBody>
      </p:sp>
      <p:sp>
        <p:nvSpPr>
          <p:cNvPr id="6" name="Shape 6"/>
          <p:cNvSpPr>
            <a:spLocks noGrp="1"/>
          </p:cNvSpPr>
          <p:nvPr>
            <p:ph type="title"/>
          </p:nvPr>
        </p:nvSpPr>
        <p:spPr>
          <a:xfrm>
            <a:off x="466927" y="974048"/>
            <a:ext cx="8334173" cy="594741"/>
          </a:xfrm>
          <a:prstGeom prst="rect">
            <a:avLst/>
          </a:prstGeom>
          <a:ln w="12700">
            <a:miter lim="400000"/>
          </a:ln>
          <a:extLst>
            <a:ext uri="{C572A759-6A51-4108-AA02-DFA0A04FC94B}">
              <ma14:wrappingTextBoxFlag xmlns:ma14="http://schemas.microsoft.com/office/mac/drawingml/2011/main" xmlns="" val="1"/>
            </a:ext>
          </a:extLst>
        </p:spPr>
        <p:txBody>
          <a:bodyPr lIns="36000" tIns="36000" rIns="36000" bIns="36000"/>
          <a:lstStyle/>
          <a:p>
            <a:pPr lvl="0">
              <a:defRPr sz="1800">
                <a:solidFill>
                  <a:srgbClr val="000000"/>
                </a:solidFill>
              </a:defRPr>
            </a:pPr>
            <a:r>
              <a:rPr sz="2800">
                <a:solidFill>
                  <a:srgbClr val="0056B9"/>
                </a:solidFill>
              </a:rPr>
              <a:t>Texto del título</a:t>
            </a:r>
          </a:p>
        </p:txBody>
      </p:sp>
      <p:sp>
        <p:nvSpPr>
          <p:cNvPr id="7" name="Shape 7"/>
          <p:cNvSpPr>
            <a:spLocks noGrp="1"/>
          </p:cNvSpPr>
          <p:nvPr>
            <p:ph type="sldNum" sz="quarter" idx="2"/>
          </p:nvPr>
        </p:nvSpPr>
        <p:spPr>
          <a:xfrm>
            <a:off x="490537" y="4888740"/>
            <a:ext cx="874713" cy="214702"/>
          </a:xfrm>
          <a:prstGeom prst="rect">
            <a:avLst/>
          </a:prstGeom>
          <a:ln w="12700">
            <a:miter lim="400000"/>
          </a:ln>
        </p:spPr>
        <p:txBody>
          <a:bodyPr lIns="45719" rIns="45719" anchor="ctr">
            <a:spAutoFit/>
          </a:bodyPr>
          <a:lstStyle>
            <a:lvl1pPr>
              <a:spcBef>
                <a:spcPts val="500"/>
              </a:spcBef>
              <a:defRPr sz="900">
                <a:solidFill>
                  <a:srgbClr val="003FA8"/>
                </a:solidFill>
                <a:latin typeface="Arial"/>
                <a:ea typeface="Arial"/>
                <a:cs typeface="Arial"/>
                <a:sym typeface="Aria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a:defRPr sz="2800">
          <a:solidFill>
            <a:srgbClr val="0056B9"/>
          </a:solidFill>
          <a:latin typeface="Arial"/>
          <a:ea typeface="Arial"/>
          <a:cs typeface="Arial"/>
          <a:sym typeface="Arial"/>
        </a:defRPr>
      </a:lvl1pPr>
      <a:lvl2pPr>
        <a:defRPr sz="2800">
          <a:solidFill>
            <a:srgbClr val="0056B9"/>
          </a:solidFill>
          <a:latin typeface="Arial"/>
          <a:ea typeface="Arial"/>
          <a:cs typeface="Arial"/>
          <a:sym typeface="Arial"/>
        </a:defRPr>
      </a:lvl2pPr>
      <a:lvl3pPr>
        <a:defRPr sz="2800">
          <a:solidFill>
            <a:srgbClr val="0056B9"/>
          </a:solidFill>
          <a:latin typeface="Arial"/>
          <a:ea typeface="Arial"/>
          <a:cs typeface="Arial"/>
          <a:sym typeface="Arial"/>
        </a:defRPr>
      </a:lvl3pPr>
      <a:lvl4pPr>
        <a:defRPr sz="2800">
          <a:solidFill>
            <a:srgbClr val="0056B9"/>
          </a:solidFill>
          <a:latin typeface="Arial"/>
          <a:ea typeface="Arial"/>
          <a:cs typeface="Arial"/>
          <a:sym typeface="Arial"/>
        </a:defRPr>
      </a:lvl4pPr>
      <a:lvl5pPr>
        <a:defRPr sz="2800">
          <a:solidFill>
            <a:srgbClr val="0056B9"/>
          </a:solidFill>
          <a:latin typeface="Arial"/>
          <a:ea typeface="Arial"/>
          <a:cs typeface="Arial"/>
          <a:sym typeface="Arial"/>
        </a:defRPr>
      </a:lvl5pPr>
      <a:lvl6pPr indent="457189">
        <a:defRPr sz="2800">
          <a:solidFill>
            <a:srgbClr val="0056B9"/>
          </a:solidFill>
          <a:latin typeface="Arial"/>
          <a:ea typeface="Arial"/>
          <a:cs typeface="Arial"/>
          <a:sym typeface="Arial"/>
        </a:defRPr>
      </a:lvl6pPr>
      <a:lvl7pPr indent="914377">
        <a:defRPr sz="2800">
          <a:solidFill>
            <a:srgbClr val="0056B9"/>
          </a:solidFill>
          <a:latin typeface="Arial"/>
          <a:ea typeface="Arial"/>
          <a:cs typeface="Arial"/>
          <a:sym typeface="Arial"/>
        </a:defRPr>
      </a:lvl7pPr>
      <a:lvl8pPr indent="1371565">
        <a:defRPr sz="2800">
          <a:solidFill>
            <a:srgbClr val="0056B9"/>
          </a:solidFill>
          <a:latin typeface="Arial"/>
          <a:ea typeface="Arial"/>
          <a:cs typeface="Arial"/>
          <a:sym typeface="Arial"/>
        </a:defRPr>
      </a:lvl8pPr>
      <a:lvl9pPr indent="1828754">
        <a:defRPr sz="2800">
          <a:solidFill>
            <a:srgbClr val="0056B9"/>
          </a:solidFill>
          <a:latin typeface="Arial"/>
          <a:ea typeface="Arial"/>
          <a:cs typeface="Arial"/>
          <a:sym typeface="Arial"/>
        </a:defRPr>
      </a:lvl9pPr>
    </p:titleStyle>
    <p:bodyStyle>
      <a:lvl1pPr marL="342890" indent="-342890">
        <a:spcBef>
          <a:spcPts val="1200"/>
        </a:spcBef>
        <a:buClr>
          <a:srgbClr val="003FA8"/>
        </a:buClr>
        <a:buSzPct val="100000"/>
        <a:buFont typeface="Arial"/>
        <a:buChar char="•"/>
        <a:defRPr sz="1200">
          <a:solidFill>
            <a:srgbClr val="595959"/>
          </a:solidFill>
          <a:latin typeface="Arial"/>
          <a:ea typeface="Arial"/>
          <a:cs typeface="Arial"/>
          <a:sym typeface="Arial"/>
        </a:defRPr>
      </a:lvl1pPr>
      <a:lvl2pPr marL="742931" indent="-285743">
        <a:spcBef>
          <a:spcPts val="1200"/>
        </a:spcBef>
        <a:buClr>
          <a:srgbClr val="003FA8"/>
        </a:buClr>
        <a:buSzPct val="100000"/>
        <a:buFont typeface="Arial"/>
        <a:buChar char="▪"/>
        <a:defRPr sz="1200">
          <a:solidFill>
            <a:srgbClr val="595959"/>
          </a:solidFill>
          <a:latin typeface="Arial"/>
          <a:ea typeface="Arial"/>
          <a:cs typeface="Arial"/>
          <a:sym typeface="Arial"/>
        </a:defRPr>
      </a:lvl2pPr>
      <a:lvl3pPr marL="1142971" indent="-228593">
        <a:spcBef>
          <a:spcPts val="1200"/>
        </a:spcBef>
        <a:buClr>
          <a:srgbClr val="003FA8"/>
        </a:buClr>
        <a:buSzPct val="100000"/>
        <a:buFont typeface="Arial"/>
        <a:buChar char="▪"/>
        <a:defRPr sz="1200">
          <a:solidFill>
            <a:srgbClr val="595959"/>
          </a:solidFill>
          <a:latin typeface="Arial"/>
          <a:ea typeface="Arial"/>
          <a:cs typeface="Arial"/>
          <a:sym typeface="Arial"/>
        </a:defRPr>
      </a:lvl3pPr>
      <a:lvl4pPr marL="1600159" indent="-228593">
        <a:spcBef>
          <a:spcPts val="1200"/>
        </a:spcBef>
        <a:buClr>
          <a:srgbClr val="003FA8"/>
        </a:buClr>
        <a:buSzPct val="100000"/>
        <a:buFont typeface="Arial"/>
        <a:buChar char="▪"/>
        <a:defRPr sz="1200">
          <a:solidFill>
            <a:srgbClr val="595959"/>
          </a:solidFill>
          <a:latin typeface="Arial"/>
          <a:ea typeface="Arial"/>
          <a:cs typeface="Arial"/>
          <a:sym typeface="Arial"/>
        </a:defRPr>
      </a:lvl4pPr>
      <a:lvl5pPr marL="2057349" indent="-228593">
        <a:spcBef>
          <a:spcPts val="1200"/>
        </a:spcBef>
        <a:buClr>
          <a:srgbClr val="003FA8"/>
        </a:buClr>
        <a:buSzPct val="100000"/>
        <a:buFont typeface="Arial"/>
        <a:buChar char="▪"/>
        <a:defRPr sz="1200">
          <a:solidFill>
            <a:srgbClr val="595959"/>
          </a:solidFill>
          <a:latin typeface="Arial"/>
          <a:ea typeface="Arial"/>
          <a:cs typeface="Arial"/>
          <a:sym typeface="Arial"/>
        </a:defRPr>
      </a:lvl5pPr>
      <a:lvl6pPr marL="2514537" indent="-228593">
        <a:spcBef>
          <a:spcPts val="1200"/>
        </a:spcBef>
        <a:buClr>
          <a:srgbClr val="003FA8"/>
        </a:buClr>
        <a:buSzPct val="100000"/>
        <a:buFont typeface="Arial"/>
        <a:buChar char="»"/>
        <a:defRPr sz="1200">
          <a:solidFill>
            <a:srgbClr val="595959"/>
          </a:solidFill>
          <a:latin typeface="Arial"/>
          <a:ea typeface="Arial"/>
          <a:cs typeface="Arial"/>
          <a:sym typeface="Arial"/>
        </a:defRPr>
      </a:lvl6pPr>
      <a:lvl7pPr marL="2971725" indent="-228593">
        <a:spcBef>
          <a:spcPts val="1200"/>
        </a:spcBef>
        <a:buClr>
          <a:srgbClr val="003FA8"/>
        </a:buClr>
        <a:buSzPct val="100000"/>
        <a:buFont typeface="Arial"/>
        <a:buChar char="»"/>
        <a:defRPr sz="1200">
          <a:solidFill>
            <a:srgbClr val="595959"/>
          </a:solidFill>
          <a:latin typeface="Arial"/>
          <a:ea typeface="Arial"/>
          <a:cs typeface="Arial"/>
          <a:sym typeface="Arial"/>
        </a:defRPr>
      </a:lvl7pPr>
      <a:lvl8pPr marL="3428913" indent="-228593">
        <a:spcBef>
          <a:spcPts val="1200"/>
        </a:spcBef>
        <a:buClr>
          <a:srgbClr val="003FA8"/>
        </a:buClr>
        <a:buSzPct val="100000"/>
        <a:buFont typeface="Arial"/>
        <a:buChar char="»"/>
        <a:defRPr sz="1200">
          <a:solidFill>
            <a:srgbClr val="595959"/>
          </a:solidFill>
          <a:latin typeface="Arial"/>
          <a:ea typeface="Arial"/>
          <a:cs typeface="Arial"/>
          <a:sym typeface="Arial"/>
        </a:defRPr>
      </a:lvl8pPr>
      <a:lvl9pPr marL="3886103" indent="-228593">
        <a:spcBef>
          <a:spcPts val="1200"/>
        </a:spcBef>
        <a:buClr>
          <a:srgbClr val="003FA8"/>
        </a:buClr>
        <a:buSzPct val="100000"/>
        <a:buFont typeface="Arial"/>
        <a:buChar char="»"/>
        <a:defRPr sz="1200">
          <a:solidFill>
            <a:srgbClr val="595959"/>
          </a:solidFill>
          <a:latin typeface="Arial"/>
          <a:ea typeface="Arial"/>
          <a:cs typeface="Arial"/>
          <a:sym typeface="Arial"/>
        </a:defRPr>
      </a:lvl9pPr>
    </p:bodyStyle>
    <p:otherStyle>
      <a:lvl1pPr>
        <a:spcBef>
          <a:spcPts val="500"/>
        </a:spcBef>
        <a:defRPr sz="900">
          <a:solidFill>
            <a:schemeClr val="tx1"/>
          </a:solidFill>
          <a:latin typeface="+mn-lt"/>
          <a:ea typeface="+mn-ea"/>
          <a:cs typeface="+mn-cs"/>
          <a:sym typeface="Arial"/>
        </a:defRPr>
      </a:lvl1pPr>
      <a:lvl2pPr indent="457200">
        <a:spcBef>
          <a:spcPts val="500"/>
        </a:spcBef>
        <a:defRPr sz="900">
          <a:solidFill>
            <a:schemeClr val="tx1"/>
          </a:solidFill>
          <a:latin typeface="+mn-lt"/>
          <a:ea typeface="+mn-ea"/>
          <a:cs typeface="+mn-cs"/>
          <a:sym typeface="Arial"/>
        </a:defRPr>
      </a:lvl2pPr>
      <a:lvl3pPr indent="914400">
        <a:spcBef>
          <a:spcPts val="500"/>
        </a:spcBef>
        <a:defRPr sz="900">
          <a:solidFill>
            <a:schemeClr val="tx1"/>
          </a:solidFill>
          <a:latin typeface="+mn-lt"/>
          <a:ea typeface="+mn-ea"/>
          <a:cs typeface="+mn-cs"/>
          <a:sym typeface="Arial"/>
        </a:defRPr>
      </a:lvl3pPr>
      <a:lvl4pPr indent="1371600">
        <a:spcBef>
          <a:spcPts val="500"/>
        </a:spcBef>
        <a:defRPr sz="900">
          <a:solidFill>
            <a:schemeClr val="tx1"/>
          </a:solidFill>
          <a:latin typeface="+mn-lt"/>
          <a:ea typeface="+mn-ea"/>
          <a:cs typeface="+mn-cs"/>
          <a:sym typeface="Arial"/>
        </a:defRPr>
      </a:lvl4pPr>
      <a:lvl5pPr indent="1828800">
        <a:spcBef>
          <a:spcPts val="500"/>
        </a:spcBef>
        <a:defRPr sz="900">
          <a:solidFill>
            <a:schemeClr val="tx1"/>
          </a:solidFill>
          <a:latin typeface="+mn-lt"/>
          <a:ea typeface="+mn-ea"/>
          <a:cs typeface="+mn-cs"/>
          <a:sym typeface="Arial"/>
        </a:defRPr>
      </a:lvl5pPr>
      <a:lvl6pPr indent="2286000">
        <a:spcBef>
          <a:spcPts val="500"/>
        </a:spcBef>
        <a:defRPr sz="900">
          <a:solidFill>
            <a:schemeClr val="tx1"/>
          </a:solidFill>
          <a:latin typeface="+mn-lt"/>
          <a:ea typeface="+mn-ea"/>
          <a:cs typeface="+mn-cs"/>
          <a:sym typeface="Arial"/>
        </a:defRPr>
      </a:lvl6pPr>
      <a:lvl7pPr indent="2743200">
        <a:spcBef>
          <a:spcPts val="500"/>
        </a:spcBef>
        <a:defRPr sz="900">
          <a:solidFill>
            <a:schemeClr val="tx1"/>
          </a:solidFill>
          <a:latin typeface="+mn-lt"/>
          <a:ea typeface="+mn-ea"/>
          <a:cs typeface="+mn-cs"/>
          <a:sym typeface="Arial"/>
        </a:defRPr>
      </a:lvl7pPr>
      <a:lvl8pPr indent="3200400">
        <a:spcBef>
          <a:spcPts val="500"/>
        </a:spcBef>
        <a:defRPr sz="900">
          <a:solidFill>
            <a:schemeClr val="tx1"/>
          </a:solidFill>
          <a:latin typeface="+mn-lt"/>
          <a:ea typeface="+mn-ea"/>
          <a:cs typeface="+mn-cs"/>
          <a:sym typeface="Arial"/>
        </a:defRPr>
      </a:lvl8pPr>
      <a:lvl9pPr indent="3657600">
        <a:spcBef>
          <a:spcPts val="500"/>
        </a:spcBef>
        <a:defRPr sz="9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field@nhs.net" TargetMode="External"/><Relationship Id="rId2" Type="http://schemas.openxmlformats.org/officeDocument/2006/relationships/hyperlink" Target="mailto:gagijon@uma.es" TargetMode="External"/><Relationship Id="rId1" Type="http://schemas.openxmlformats.org/officeDocument/2006/relationships/slideLayout" Target="../slideLayouts/slideLayout6.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a:spLocks noGrp="1"/>
          </p:cNvSpPr>
          <p:nvPr>
            <p:ph type="title"/>
          </p:nvPr>
        </p:nvSpPr>
        <p:spPr>
          <a:xfrm>
            <a:off x="310952" y="145876"/>
            <a:ext cx="6976290" cy="475909"/>
          </a:xfrm>
          <a:prstGeom prst="rect">
            <a:avLst/>
          </a:prstGeom>
        </p:spPr>
        <p:txBody>
          <a:bodyPr lIns="0" tIns="0" rIns="0" bIns="0">
            <a:normAutofit/>
          </a:bodyPr>
          <a:lstStyle>
            <a:lvl1pPr>
              <a:defRPr>
                <a:solidFill>
                  <a:srgbClr val="0057B8"/>
                </a:solidFill>
              </a:defRPr>
            </a:lvl1pPr>
          </a:lstStyle>
          <a:p>
            <a:pPr lvl="0">
              <a:defRPr sz="1800">
                <a:solidFill>
                  <a:srgbClr val="000000"/>
                </a:solidFill>
              </a:defRPr>
            </a:pPr>
            <a:r>
              <a:rPr sz="2800" dirty="0">
                <a:solidFill>
                  <a:srgbClr val="0057B8"/>
                </a:solidFill>
              </a:rPr>
              <a:t>Foot &amp; Ankle Study Group</a:t>
            </a:r>
          </a:p>
        </p:txBody>
      </p:sp>
      <p:sp>
        <p:nvSpPr>
          <p:cNvPr id="82" name="Shape 82"/>
          <p:cNvSpPr>
            <a:spLocks noGrp="1"/>
          </p:cNvSpPr>
          <p:nvPr>
            <p:ph type="sldNum" sz="quarter" idx="2"/>
          </p:nvPr>
        </p:nvSpPr>
        <p:spPr>
          <a:xfrm>
            <a:off x="490537" y="4751818"/>
            <a:ext cx="874713" cy="214702"/>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solidFill>
                  <a:srgbClr val="000000"/>
                </a:solidFill>
              </a:defRPr>
            </a:pPr>
            <a:fld id="{86CB4B4D-7CA3-9044-876B-883B54F8677D}" type="slidenum">
              <a:rPr sz="900">
                <a:solidFill>
                  <a:srgbClr val="003FA8"/>
                </a:solidFill>
              </a:rPr>
              <a:t>1</a:t>
            </a:fld>
            <a:endParaRPr sz="900">
              <a:solidFill>
                <a:srgbClr val="003FA8"/>
              </a:solidFill>
            </a:endParaRPr>
          </a:p>
        </p:txBody>
      </p:sp>
      <p:sp>
        <p:nvSpPr>
          <p:cNvPr id="83" name="Shape 83"/>
          <p:cNvSpPr/>
          <p:nvPr/>
        </p:nvSpPr>
        <p:spPr>
          <a:xfrm>
            <a:off x="7577138" y="4888740"/>
            <a:ext cx="1223963" cy="21470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spcBef>
                <a:spcPts val="500"/>
              </a:spcBef>
              <a:defRPr sz="1800"/>
            </a:pPr>
            <a:r>
              <a:rPr sz="900">
                <a:solidFill>
                  <a:srgbClr val="003FA8"/>
                </a:solidFill>
                <a:latin typeface="Arial"/>
                <a:ea typeface="Arial"/>
                <a:cs typeface="Arial"/>
                <a:sym typeface="Arial"/>
              </a:rPr>
              <a:t>20/4/18</a:t>
            </a:r>
          </a:p>
        </p:txBody>
      </p:sp>
      <p:sp>
        <p:nvSpPr>
          <p:cNvPr id="84" name="Shape 84"/>
          <p:cNvSpPr/>
          <p:nvPr/>
        </p:nvSpPr>
        <p:spPr>
          <a:xfrm>
            <a:off x="120804" y="586647"/>
            <a:ext cx="5059775" cy="1015663"/>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marL="171450" lvl="0" indent="-171450">
              <a:spcBef>
                <a:spcPts val="600"/>
              </a:spcBef>
              <a:buClr>
                <a:srgbClr val="000000"/>
              </a:buClr>
              <a:buSzPct val="100000"/>
              <a:buChar char="-"/>
              <a:defRPr sz="1800"/>
            </a:pPr>
            <a:r>
              <a:rPr sz="1100" dirty="0"/>
              <a:t>The Foot and Ankle Study Group is to encourage wider communication within the EULAR family for HPs with an interest in foot and ankle care </a:t>
            </a:r>
          </a:p>
          <a:p>
            <a:pPr marL="171450" lvl="0" indent="-171450">
              <a:spcBef>
                <a:spcPts val="600"/>
              </a:spcBef>
              <a:buClr>
                <a:srgbClr val="000000"/>
              </a:buClr>
              <a:buSzPct val="100000"/>
              <a:buChar char="-"/>
              <a:defRPr sz="1800"/>
            </a:pPr>
            <a:r>
              <a:rPr sz="1100" dirty="0"/>
              <a:t>The group is informal and provides an encouraging and open forum that enables HPs new to EULAR or the field to gain confidence in preparing and presenting research, audits, papers and presentations. </a:t>
            </a:r>
          </a:p>
        </p:txBody>
      </p:sp>
      <p:sp>
        <p:nvSpPr>
          <p:cNvPr id="86" name="Shape 86"/>
          <p:cNvSpPr/>
          <p:nvPr/>
        </p:nvSpPr>
        <p:spPr>
          <a:xfrm>
            <a:off x="263158" y="3636245"/>
            <a:ext cx="4254867" cy="145680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a:defRPr sz="1800"/>
            </a:pPr>
            <a:r>
              <a:rPr sz="1100" dirty="0"/>
              <a:t>The study group is open for new members continually </a:t>
            </a:r>
            <a:r>
              <a:rPr sz="1100" dirty="0" smtClean="0"/>
              <a:t>and </a:t>
            </a:r>
            <a:r>
              <a:rPr sz="1100" dirty="0"/>
              <a:t>we hope to expand the network and encourage wider representation from more EULAR member countries as far as possible</a:t>
            </a:r>
            <a:r>
              <a:rPr sz="1100" dirty="0" smtClean="0"/>
              <a:t>.</a:t>
            </a:r>
            <a:r>
              <a:rPr lang="x-none" sz="1100" dirty="0" smtClean="0"/>
              <a:t> This year, we have increased the number of member with 3 PARE member from Portugal, Cyprus and UK</a:t>
            </a:r>
            <a:endParaRPr sz="1100" dirty="0"/>
          </a:p>
          <a:p>
            <a:pPr lvl="0">
              <a:defRPr sz="1800"/>
            </a:pPr>
            <a:r>
              <a:rPr sz="1100" dirty="0"/>
              <a:t>For further information please contact the </a:t>
            </a:r>
            <a:r>
              <a:rPr lang="en-US" sz="1100" dirty="0" smtClean="0"/>
              <a:t/>
            </a:r>
            <a:br>
              <a:rPr lang="en-US" sz="1100" dirty="0" smtClean="0"/>
            </a:br>
            <a:r>
              <a:rPr sz="1100" dirty="0" smtClean="0"/>
              <a:t>convener Dr</a:t>
            </a:r>
            <a:r>
              <a:rPr sz="1100" dirty="0"/>
              <a:t>. Gabriel Gijon </a:t>
            </a:r>
            <a:r>
              <a:rPr sz="1100" dirty="0" err="1" smtClean="0"/>
              <a:t>Nogueron</a:t>
            </a:r>
            <a:r>
              <a:rPr lang="en-US" sz="1100" dirty="0" smtClean="0"/>
              <a:t> </a:t>
            </a:r>
            <a:r>
              <a:rPr sz="1100" dirty="0" smtClean="0"/>
              <a:t>(</a:t>
            </a:r>
            <a:r>
              <a:rPr sz="1100" u="sng" dirty="0">
                <a:solidFill>
                  <a:srgbClr val="009999"/>
                </a:solidFill>
                <a:uFill>
                  <a:solidFill>
                    <a:srgbClr val="009999"/>
                  </a:solidFill>
                </a:uFill>
                <a:hlinkClick r:id="rId2"/>
              </a:rPr>
              <a:t>gagijon@uma.es</a:t>
            </a:r>
            <a:r>
              <a:rPr sz="1100" dirty="0"/>
              <a:t>) and </a:t>
            </a:r>
            <a:r>
              <a:rPr lang="en-US" sz="1100" dirty="0" smtClean="0"/>
              <a:t/>
            </a:r>
            <a:br>
              <a:rPr lang="en-US" sz="1100" dirty="0" smtClean="0"/>
            </a:br>
            <a:r>
              <a:rPr sz="1100" dirty="0" smtClean="0"/>
              <a:t>co-convener Robert </a:t>
            </a:r>
            <a:r>
              <a:rPr sz="1100" dirty="0"/>
              <a:t>Field (</a:t>
            </a:r>
            <a:r>
              <a:rPr sz="1100" u="sng" dirty="0">
                <a:solidFill>
                  <a:srgbClr val="009999"/>
                </a:solidFill>
                <a:uFill>
                  <a:solidFill>
                    <a:srgbClr val="009999"/>
                  </a:solidFill>
                </a:uFill>
                <a:hlinkClick r:id="rId3"/>
              </a:rPr>
              <a:t>rfield@nhs.net</a:t>
            </a:r>
            <a:r>
              <a:rPr sz="1100" dirty="0"/>
              <a:t>) </a:t>
            </a:r>
          </a:p>
        </p:txBody>
      </p:sp>
      <p:graphicFrame>
        <p:nvGraphicFramePr>
          <p:cNvPr id="87" name="Table 87"/>
          <p:cNvGraphicFramePr/>
          <p:nvPr>
            <p:extLst>
              <p:ext uri="{D42A27DB-BD31-4B8C-83A1-F6EECF244321}">
                <p14:modId xmlns:p14="http://schemas.microsoft.com/office/powerpoint/2010/main" val="885205198"/>
              </p:ext>
            </p:extLst>
          </p:nvPr>
        </p:nvGraphicFramePr>
        <p:xfrm>
          <a:off x="4518025" y="1893048"/>
          <a:ext cx="4248150" cy="3144520"/>
        </p:xfrm>
        <a:graphic>
          <a:graphicData uri="http://schemas.openxmlformats.org/drawingml/2006/table">
            <a:tbl>
              <a:tblPr bandRow="1">
                <a:tableStyleId>{4C3C2611-4C71-4FC5-86AE-919BDF0F9419}</a:tableStyleId>
              </a:tblPr>
              <a:tblGrid>
                <a:gridCol w="4248150"/>
              </a:tblGrid>
              <a:tr h="389867">
                <a:tc>
                  <a:txBody>
                    <a:bodyPr/>
                    <a:lstStyle/>
                    <a:p>
                      <a:pPr marL="311785" marR="331470" lvl="0" indent="-228600" algn="just" defTabSz="914377">
                        <a:lnSpc>
                          <a:spcPct val="150000"/>
                        </a:lnSpc>
                        <a:spcBef>
                          <a:spcPts val="1000"/>
                        </a:spcBef>
                        <a:buAutoNum type="arabicPeriod"/>
                        <a:tabLst>
                          <a:tab pos="165100" algn="l"/>
                        </a:tabLst>
                        <a:defRPr sz="1800" b="0" i="0"/>
                      </a:pPr>
                      <a:r>
                        <a:rPr lang="en-US" sz="1100" b="1" dirty="0" smtClean="0">
                          <a:latin typeface="Calibri"/>
                          <a:ea typeface="Calibri"/>
                          <a:cs typeface="Calibri"/>
                          <a:sym typeface="Calibri"/>
                        </a:rPr>
                        <a:t>Present the current clinical understanding of foot </a:t>
                      </a:r>
                      <a:r>
                        <a:rPr lang="en-US" sz="1100" b="1" dirty="0" err="1" smtClean="0">
                          <a:latin typeface="Calibri"/>
                          <a:ea typeface="Calibri"/>
                          <a:cs typeface="Calibri"/>
                          <a:sym typeface="Calibri"/>
                        </a:rPr>
                        <a:t>SSc</a:t>
                      </a:r>
                      <a:r>
                        <a:rPr lang="en-US" sz="1100" b="1" dirty="0" smtClean="0">
                          <a:latin typeface="Calibri"/>
                          <a:ea typeface="Calibri"/>
                          <a:cs typeface="Calibri"/>
                          <a:sym typeface="Calibri"/>
                        </a:rPr>
                        <a:t>, related</a:t>
                      </a:r>
                      <a:r>
                        <a:rPr lang="en-US" sz="1100" b="1" baseline="0" dirty="0" smtClean="0">
                          <a:latin typeface="Calibri"/>
                          <a:ea typeface="Calibri"/>
                          <a:cs typeface="Calibri"/>
                          <a:sym typeface="Calibri"/>
                        </a:rPr>
                        <a:t> </a:t>
                      </a:r>
                      <a:r>
                        <a:rPr lang="en-US" sz="1100" b="1" dirty="0" smtClean="0">
                          <a:latin typeface="Calibri"/>
                          <a:ea typeface="Calibri"/>
                          <a:cs typeface="Calibri"/>
                          <a:sym typeface="Calibri"/>
                        </a:rPr>
                        <a:t>consequences and disabilities</a:t>
                      </a:r>
                    </a:p>
                  </a:txBody>
                  <a:tcPr marL="63500" marR="63500" marT="0" marB="0" horzOverflow="overflow">
                    <a:lnL w="6350">
                      <a:solidFill>
                        <a:srgbClr val="CBCBCB"/>
                      </a:solidFill>
                      <a:miter lim="400000"/>
                    </a:lnL>
                    <a:lnR w="6350">
                      <a:solidFill>
                        <a:srgbClr val="CBCBCB"/>
                      </a:solidFill>
                      <a:miter lim="400000"/>
                    </a:lnR>
                    <a:lnT w="6350">
                      <a:solidFill>
                        <a:srgbClr val="CBCBCB"/>
                      </a:solidFill>
                      <a:miter lim="400000"/>
                    </a:lnT>
                    <a:lnB w="6350">
                      <a:solidFill>
                        <a:srgbClr val="CBCBCB"/>
                      </a:solidFill>
                      <a:miter lim="400000"/>
                    </a:lnB>
                    <a:solidFill>
                      <a:srgbClr val="EBEBEB"/>
                    </a:solidFill>
                  </a:tcPr>
                </a:tc>
              </a:tr>
              <a:tr h="389867">
                <a:tc>
                  <a:txBody>
                    <a:bodyPr/>
                    <a:lstStyle/>
                    <a:p>
                      <a:pPr marL="262890" marR="331470" lvl="0" indent="-179705" algn="just" defTabSz="914377">
                        <a:lnSpc>
                          <a:spcPct val="150000"/>
                        </a:lnSpc>
                        <a:spcBef>
                          <a:spcPts val="1000"/>
                        </a:spcBef>
                        <a:tabLst>
                          <a:tab pos="165100" algn="l"/>
                        </a:tabLst>
                        <a:defRPr sz="1800" b="0" i="0"/>
                      </a:pPr>
                      <a:r>
                        <a:rPr lang="en-US" sz="1100" b="1" dirty="0" smtClean="0">
                          <a:latin typeface="Calibri"/>
                          <a:ea typeface="Calibri"/>
                          <a:cs typeface="Calibri"/>
                          <a:sym typeface="Calibri"/>
                        </a:rPr>
                        <a:t>2. Define the bio-psycho-social analytical framework of people with</a:t>
                      </a:r>
                      <a:r>
                        <a:rPr lang="en-US" sz="1100" b="1" baseline="0" dirty="0" smtClean="0">
                          <a:latin typeface="Calibri"/>
                          <a:ea typeface="Calibri"/>
                          <a:cs typeface="Calibri"/>
                          <a:sym typeface="Calibri"/>
                        </a:rPr>
                        <a:t> </a:t>
                      </a:r>
                      <a:r>
                        <a:rPr lang="en-US" sz="1100" b="1" dirty="0" smtClean="0">
                          <a:latin typeface="Calibri"/>
                          <a:ea typeface="Calibri"/>
                          <a:cs typeface="Calibri"/>
                          <a:sym typeface="Calibri"/>
                        </a:rPr>
                        <a:t>foot </a:t>
                      </a:r>
                      <a:r>
                        <a:rPr lang="en-US" sz="1100" b="1" dirty="0" err="1" smtClean="0">
                          <a:latin typeface="Calibri"/>
                          <a:ea typeface="Calibri"/>
                          <a:cs typeface="Calibri"/>
                          <a:sym typeface="Calibri"/>
                        </a:rPr>
                        <a:t>SSc</a:t>
                      </a:r>
                      <a:r>
                        <a:rPr lang="en-US" sz="1100" b="1" dirty="0" smtClean="0">
                          <a:latin typeface="Calibri"/>
                          <a:ea typeface="Calibri"/>
                          <a:cs typeface="Calibri"/>
                          <a:sym typeface="Calibri"/>
                        </a:rPr>
                        <a:t> according to the ICF classification; identify the professional</a:t>
                      </a:r>
                      <a:r>
                        <a:rPr lang="en-US" sz="1100" b="1" baseline="0" dirty="0" smtClean="0">
                          <a:latin typeface="Calibri"/>
                          <a:ea typeface="Calibri"/>
                          <a:cs typeface="Calibri"/>
                          <a:sym typeface="Calibri"/>
                        </a:rPr>
                        <a:t> </a:t>
                      </a:r>
                      <a:r>
                        <a:rPr lang="en-US" sz="1100" b="1" dirty="0" smtClean="0">
                          <a:latin typeface="Calibri"/>
                          <a:ea typeface="Calibri"/>
                          <a:cs typeface="Calibri"/>
                          <a:sym typeface="Calibri"/>
                        </a:rPr>
                        <a:t>figures involved and their outcome definition</a:t>
                      </a:r>
                    </a:p>
                  </a:txBody>
                  <a:tcPr marL="63500" marR="63500" marT="0" marB="0" horzOverflow="overflow">
                    <a:lnL w="6350">
                      <a:solidFill>
                        <a:srgbClr val="CBCBCB"/>
                      </a:solidFill>
                      <a:miter lim="400000"/>
                    </a:lnL>
                    <a:lnR w="6350">
                      <a:solidFill>
                        <a:srgbClr val="CBCBCB"/>
                      </a:solidFill>
                      <a:miter lim="400000"/>
                    </a:lnR>
                    <a:lnT w="6350">
                      <a:solidFill>
                        <a:srgbClr val="CBCBCB"/>
                      </a:solidFill>
                      <a:miter lim="400000"/>
                    </a:lnT>
                    <a:lnB w="6350">
                      <a:solidFill>
                        <a:srgbClr val="CBCBCB"/>
                      </a:solidFill>
                      <a:miter lim="400000"/>
                    </a:lnB>
                    <a:solidFill>
                      <a:srgbClr val="EBEBEB"/>
                    </a:solidFill>
                  </a:tcPr>
                </a:tc>
              </a:tr>
              <a:tr h="389867">
                <a:tc>
                  <a:txBody>
                    <a:bodyPr/>
                    <a:lstStyle/>
                    <a:p>
                      <a:pPr marL="262890" marR="331470" lvl="0" indent="-179705" algn="just" defTabSz="914377">
                        <a:lnSpc>
                          <a:spcPct val="150000"/>
                        </a:lnSpc>
                        <a:spcBef>
                          <a:spcPts val="1000"/>
                        </a:spcBef>
                        <a:tabLst>
                          <a:tab pos="165100" algn="l"/>
                        </a:tabLst>
                        <a:defRPr sz="1800" b="0" i="0"/>
                      </a:pPr>
                      <a:r>
                        <a:rPr lang="en-US" sz="1100" b="1" dirty="0" smtClean="0">
                          <a:latin typeface="Calibri"/>
                          <a:ea typeface="Calibri"/>
                          <a:cs typeface="Calibri"/>
                          <a:sym typeface="Calibri"/>
                        </a:rPr>
                        <a:t>3. Describe the latest advances on ulcer management and the role</a:t>
                      </a:r>
                      <a:r>
                        <a:rPr lang="en-US" sz="1100" b="1" baseline="0" dirty="0" smtClean="0">
                          <a:latin typeface="Calibri"/>
                          <a:ea typeface="Calibri"/>
                          <a:cs typeface="Calibri"/>
                          <a:sym typeface="Calibri"/>
                        </a:rPr>
                        <a:t> </a:t>
                      </a:r>
                      <a:r>
                        <a:rPr lang="en-US" sz="1100" b="1" dirty="0" smtClean="0">
                          <a:latin typeface="Calibri"/>
                          <a:ea typeface="Calibri"/>
                          <a:cs typeface="Calibri"/>
                          <a:sym typeface="Calibri"/>
                        </a:rPr>
                        <a:t>of peer-to-peer skills transfer in prevention and intervention</a:t>
                      </a:r>
                    </a:p>
                  </a:txBody>
                  <a:tcPr marL="63500" marR="63500" marT="0" marB="0" horzOverflow="overflow">
                    <a:lnL w="6350">
                      <a:solidFill>
                        <a:srgbClr val="CBCBCB"/>
                      </a:solidFill>
                      <a:miter lim="400000"/>
                    </a:lnL>
                    <a:lnR w="6350">
                      <a:solidFill>
                        <a:srgbClr val="CBCBCB"/>
                      </a:solidFill>
                      <a:miter lim="400000"/>
                    </a:lnR>
                    <a:lnT w="6350">
                      <a:solidFill>
                        <a:srgbClr val="CBCBCB"/>
                      </a:solidFill>
                      <a:miter lim="400000"/>
                    </a:lnT>
                    <a:lnB w="6350">
                      <a:solidFill>
                        <a:srgbClr val="CBCBCB"/>
                      </a:solidFill>
                      <a:miter lim="400000"/>
                    </a:lnB>
                    <a:solidFill>
                      <a:srgbClr val="EBEBEB"/>
                    </a:solidFill>
                  </a:tcPr>
                </a:tc>
              </a:tr>
              <a:tr h="389867">
                <a:tc>
                  <a:txBody>
                    <a:bodyPr/>
                    <a:lstStyle/>
                    <a:p>
                      <a:pPr marL="262890" marR="331470" lvl="0" indent="-179705" algn="just" defTabSz="914377">
                        <a:lnSpc>
                          <a:spcPct val="150000"/>
                        </a:lnSpc>
                        <a:spcBef>
                          <a:spcPts val="1000"/>
                        </a:spcBef>
                        <a:tabLst>
                          <a:tab pos="165100" algn="l"/>
                        </a:tabLst>
                        <a:defRPr sz="1800" b="0" i="0"/>
                      </a:pPr>
                      <a:r>
                        <a:rPr lang="en-US" sz="1100" b="1" dirty="0" smtClean="0">
                          <a:latin typeface="Calibri"/>
                          <a:ea typeface="Calibri"/>
                          <a:cs typeface="Calibri"/>
                          <a:sym typeface="Calibri"/>
                        </a:rPr>
                        <a:t>4. Demonstrate the critical role of caregivers, doctor-patient</a:t>
                      </a:r>
                      <a:r>
                        <a:rPr lang="en-US" sz="1100" b="1" baseline="0" dirty="0" smtClean="0">
                          <a:latin typeface="Calibri"/>
                          <a:ea typeface="Calibri"/>
                          <a:cs typeface="Calibri"/>
                          <a:sym typeface="Calibri"/>
                        </a:rPr>
                        <a:t> </a:t>
                      </a:r>
                      <a:r>
                        <a:rPr lang="en-US" sz="1100" b="1" dirty="0" smtClean="0">
                          <a:latin typeface="Calibri"/>
                          <a:ea typeface="Calibri"/>
                          <a:cs typeface="Calibri"/>
                          <a:sym typeface="Calibri"/>
                        </a:rPr>
                        <a:t>relations, and multidisciplinary network relations in the treatment</a:t>
                      </a:r>
                      <a:r>
                        <a:rPr lang="en-US" sz="1100" b="1" baseline="0" dirty="0" smtClean="0">
                          <a:latin typeface="Calibri"/>
                          <a:ea typeface="Calibri"/>
                          <a:cs typeface="Calibri"/>
                          <a:sym typeface="Calibri"/>
                        </a:rPr>
                        <a:t> </a:t>
                      </a:r>
                      <a:r>
                        <a:rPr lang="en-US" sz="1100" b="1" dirty="0" smtClean="0">
                          <a:latin typeface="Calibri"/>
                          <a:ea typeface="Calibri"/>
                          <a:cs typeface="Calibri"/>
                          <a:sym typeface="Calibri"/>
                        </a:rPr>
                        <a:t>of complex cases of patients with </a:t>
                      </a:r>
                      <a:r>
                        <a:rPr lang="en-US" sz="1100" b="1" dirty="0" err="1" smtClean="0">
                          <a:latin typeface="Calibri"/>
                          <a:ea typeface="Calibri"/>
                          <a:cs typeface="Calibri"/>
                          <a:sym typeface="Calibri"/>
                        </a:rPr>
                        <a:t>SSc</a:t>
                      </a:r>
                      <a:endParaRPr lang="en-US" sz="1100" b="1" dirty="0" smtClean="0">
                        <a:latin typeface="Calibri"/>
                        <a:ea typeface="Calibri"/>
                        <a:cs typeface="Calibri"/>
                        <a:sym typeface="Calibri"/>
                      </a:endParaRPr>
                    </a:p>
                    <a:p>
                      <a:pPr marL="262890" marR="331470" lvl="0" indent="-179705" algn="just" defTabSz="914377">
                        <a:lnSpc>
                          <a:spcPct val="150000"/>
                        </a:lnSpc>
                        <a:spcBef>
                          <a:spcPts val="1000"/>
                        </a:spcBef>
                        <a:tabLst>
                          <a:tab pos="622300" algn="l"/>
                        </a:tabLst>
                        <a:defRPr sz="1800" b="0" i="0"/>
                      </a:pPr>
                      <a:endParaRPr sz="1100" b="1" dirty="0">
                        <a:latin typeface="Calibri"/>
                        <a:ea typeface="Calibri"/>
                        <a:cs typeface="Calibri"/>
                        <a:sym typeface="Calibri"/>
                      </a:endParaRPr>
                    </a:p>
                  </a:txBody>
                  <a:tcPr marL="63500" marR="63500" marT="0" marB="0" horzOverflow="overflow">
                    <a:lnL w="6350">
                      <a:solidFill>
                        <a:srgbClr val="CBCBCB"/>
                      </a:solidFill>
                      <a:miter lim="400000"/>
                    </a:lnL>
                    <a:lnR w="6350">
                      <a:solidFill>
                        <a:srgbClr val="CBCBCB"/>
                      </a:solidFill>
                      <a:miter lim="400000"/>
                    </a:lnR>
                    <a:lnT w="6350">
                      <a:solidFill>
                        <a:srgbClr val="CBCBCB"/>
                      </a:solidFill>
                      <a:miter lim="400000"/>
                    </a:lnT>
                    <a:lnB w="6350">
                      <a:solidFill>
                        <a:srgbClr val="CBCBCB"/>
                      </a:solidFill>
                      <a:miter lim="400000"/>
                    </a:lnB>
                    <a:solidFill>
                      <a:srgbClr val="EBEBEB"/>
                    </a:solidFill>
                  </a:tcPr>
                </a:tc>
              </a:tr>
            </a:tbl>
          </a:graphicData>
        </a:graphic>
      </p:graphicFrame>
      <p:sp>
        <p:nvSpPr>
          <p:cNvPr id="88" name="Shape 88"/>
          <p:cNvSpPr/>
          <p:nvPr/>
        </p:nvSpPr>
        <p:spPr>
          <a:xfrm>
            <a:off x="5226829" y="1110837"/>
            <a:ext cx="3463174" cy="33855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R="331470" lvl="0" algn="ctr" defTabSz="457200">
              <a:spcBef>
                <a:spcPts val="0"/>
              </a:spcBef>
              <a:defRPr sz="1800"/>
            </a:pPr>
            <a:r>
              <a:rPr sz="1100" b="1" dirty="0">
                <a:solidFill>
                  <a:srgbClr val="006EC5"/>
                </a:solidFill>
                <a:latin typeface="Calibri"/>
                <a:ea typeface="Calibri"/>
                <a:cs typeface="Calibri"/>
                <a:sym typeface="Calibri"/>
              </a:rPr>
              <a:t>HEALTH PROFESSIONAL SESSION PROPOSAL</a:t>
            </a:r>
          </a:p>
          <a:p>
            <a:pPr marR="331470" lvl="0" algn="ctr" defTabSz="457200">
              <a:spcBef>
                <a:spcPts val="0"/>
              </a:spcBef>
              <a:defRPr sz="1800"/>
            </a:pPr>
            <a:r>
              <a:rPr sz="1100" b="1" dirty="0">
                <a:latin typeface="Calibri"/>
                <a:ea typeface="Calibri"/>
                <a:cs typeface="Calibri"/>
                <a:sym typeface="Calibri"/>
              </a:rPr>
              <a:t>EULAR </a:t>
            </a:r>
            <a:r>
              <a:rPr lang="en-US" sz="1100" b="1" dirty="0" smtClean="0">
                <a:latin typeface="Calibri"/>
                <a:ea typeface="Calibri"/>
                <a:cs typeface="Calibri"/>
                <a:sym typeface="Calibri"/>
              </a:rPr>
              <a:t>A</a:t>
            </a:r>
            <a:r>
              <a:rPr sz="1100" b="1" dirty="0" smtClean="0">
                <a:latin typeface="Calibri"/>
                <a:ea typeface="Calibri"/>
                <a:cs typeface="Calibri"/>
                <a:sym typeface="Calibri"/>
              </a:rPr>
              <a:t>nnual </a:t>
            </a:r>
            <a:r>
              <a:rPr lang="en-US" sz="1100" b="1" dirty="0" smtClean="0">
                <a:latin typeface="Calibri"/>
                <a:ea typeface="Calibri"/>
                <a:cs typeface="Calibri"/>
                <a:sym typeface="Calibri"/>
              </a:rPr>
              <a:t>C</a:t>
            </a:r>
            <a:r>
              <a:rPr sz="1100" b="1" dirty="0" smtClean="0">
                <a:latin typeface="Calibri"/>
                <a:ea typeface="Calibri"/>
                <a:cs typeface="Calibri"/>
                <a:sym typeface="Calibri"/>
              </a:rPr>
              <a:t>ongress 20</a:t>
            </a:r>
            <a:r>
              <a:rPr lang="x-none" sz="1100" b="1" dirty="0" smtClean="0">
                <a:latin typeface="Calibri"/>
                <a:ea typeface="Calibri"/>
                <a:cs typeface="Calibri"/>
                <a:sym typeface="Calibri"/>
              </a:rPr>
              <a:t>20</a:t>
            </a:r>
            <a:r>
              <a:rPr sz="1100" b="1" dirty="0" smtClean="0">
                <a:latin typeface="Calibri"/>
                <a:ea typeface="Calibri"/>
                <a:cs typeface="Calibri"/>
                <a:sym typeface="Calibri"/>
              </a:rPr>
              <a:t> in</a:t>
            </a:r>
            <a:r>
              <a:rPr lang="x-none" sz="1100" b="1" dirty="0" smtClean="0">
                <a:latin typeface="Calibri"/>
                <a:ea typeface="Calibri"/>
                <a:cs typeface="Calibri"/>
                <a:sym typeface="Calibri"/>
              </a:rPr>
              <a:t> Fractfurt</a:t>
            </a:r>
            <a:endParaRPr sz="1100" b="1" dirty="0">
              <a:latin typeface="Calibri"/>
              <a:ea typeface="Calibri"/>
              <a:cs typeface="Calibri"/>
              <a:sym typeface="Calibri"/>
            </a:endParaRPr>
          </a:p>
        </p:txBody>
      </p:sp>
      <p:sp>
        <p:nvSpPr>
          <p:cNvPr id="2" name="TextBox 1"/>
          <p:cNvSpPr txBox="1"/>
          <p:nvPr/>
        </p:nvSpPr>
        <p:spPr>
          <a:xfrm>
            <a:off x="4634668" y="1446409"/>
            <a:ext cx="4378425" cy="26160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en-US" sz="1100" b="1" dirty="0">
                <a:solidFill>
                  <a:srgbClr val="000000"/>
                </a:solidFill>
              </a:rPr>
              <a:t>Bio-Psycho-Social Approach to People Living with Foot </a:t>
            </a:r>
            <a:r>
              <a:rPr lang="en-US" sz="1100" b="1" dirty="0" err="1">
                <a:solidFill>
                  <a:srgbClr val="000000"/>
                </a:solidFill>
              </a:rPr>
              <a:t>SSc</a:t>
            </a:r>
            <a:endParaRPr kumimoji="0" lang="en-GB" sz="1100" b="1" i="0" u="none" strike="noStrike" cap="none" spc="0" normalizeH="0" baseline="0" dirty="0">
              <a:ln>
                <a:noFill/>
              </a:ln>
              <a:solidFill>
                <a:srgbClr val="000000"/>
              </a:solidFill>
              <a:effectLst/>
              <a:uFillTx/>
              <a:latin typeface="Arial Bold"/>
              <a:ea typeface="Arial Bold"/>
              <a:cs typeface="Arial Bold"/>
              <a:sym typeface="Arial Bold"/>
            </a:endParaRPr>
          </a:p>
        </p:txBody>
      </p:sp>
      <p:pic>
        <p:nvPicPr>
          <p:cNvPr id="10" name="Imagen 9"/>
          <p:cNvPicPr>
            <a:picLocks noChangeAspect="1"/>
          </p:cNvPicPr>
          <p:nvPr/>
        </p:nvPicPr>
        <p:blipFill rotWithShape="1">
          <a:blip r:embed="rId4"/>
          <a:srcRect t="10545" r="16456"/>
          <a:stretch/>
        </p:blipFill>
        <p:spPr>
          <a:xfrm>
            <a:off x="1080963" y="1596439"/>
            <a:ext cx="1921527" cy="1956317"/>
          </a:xfrm>
          <a:prstGeom prst="rect">
            <a:avLst/>
          </a:prstGeom>
        </p:spPr>
      </p:pic>
      <p:sp>
        <p:nvSpPr>
          <p:cNvPr id="11" name="Elipse 10"/>
          <p:cNvSpPr/>
          <p:nvPr/>
        </p:nvSpPr>
        <p:spPr>
          <a:xfrm>
            <a:off x="1131841" y="3034758"/>
            <a:ext cx="108138" cy="16154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Elipse 11"/>
          <p:cNvSpPr/>
          <p:nvPr/>
        </p:nvSpPr>
        <p:spPr>
          <a:xfrm>
            <a:off x="1295382" y="3120323"/>
            <a:ext cx="108138" cy="16154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Elipse 12"/>
          <p:cNvSpPr/>
          <p:nvPr/>
        </p:nvSpPr>
        <p:spPr>
          <a:xfrm>
            <a:off x="1592615" y="2693488"/>
            <a:ext cx="108138" cy="16154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Elipse 13"/>
          <p:cNvSpPr/>
          <p:nvPr/>
        </p:nvSpPr>
        <p:spPr>
          <a:xfrm>
            <a:off x="1488771" y="2255513"/>
            <a:ext cx="108138" cy="16154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5" name="Elipse 14"/>
          <p:cNvSpPr/>
          <p:nvPr/>
        </p:nvSpPr>
        <p:spPr>
          <a:xfrm>
            <a:off x="2220505" y="3410436"/>
            <a:ext cx="45719" cy="64977"/>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6" name="Elipse 15"/>
          <p:cNvSpPr/>
          <p:nvPr/>
        </p:nvSpPr>
        <p:spPr>
          <a:xfrm>
            <a:off x="2328341" y="3395749"/>
            <a:ext cx="108138" cy="16154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7" name="Elipse 16"/>
          <p:cNvSpPr/>
          <p:nvPr/>
        </p:nvSpPr>
        <p:spPr>
          <a:xfrm>
            <a:off x="2313625" y="1788164"/>
            <a:ext cx="108138" cy="16154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Elipse 17"/>
          <p:cNvSpPr/>
          <p:nvPr/>
        </p:nvSpPr>
        <p:spPr>
          <a:xfrm>
            <a:off x="1778021" y="2321853"/>
            <a:ext cx="108138" cy="16154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Elipse 18"/>
          <p:cNvSpPr/>
          <p:nvPr/>
        </p:nvSpPr>
        <p:spPr>
          <a:xfrm>
            <a:off x="1963843" y="2986654"/>
            <a:ext cx="108138" cy="16154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Elipse 19"/>
          <p:cNvSpPr/>
          <p:nvPr/>
        </p:nvSpPr>
        <p:spPr>
          <a:xfrm>
            <a:off x="1655470" y="2444384"/>
            <a:ext cx="108138" cy="16154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1" name="Elipse 20"/>
          <p:cNvSpPr/>
          <p:nvPr/>
        </p:nvSpPr>
        <p:spPr>
          <a:xfrm flipV="1">
            <a:off x="2290508" y="2116438"/>
            <a:ext cx="171660" cy="127441"/>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2" name="Elipse 21"/>
          <p:cNvSpPr/>
          <p:nvPr/>
        </p:nvSpPr>
        <p:spPr>
          <a:xfrm>
            <a:off x="2401918" y="1943122"/>
            <a:ext cx="108138" cy="16154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800"/>
          </a:spcBef>
          <a:spcAft>
            <a:spcPts val="0"/>
          </a:spcAft>
          <a:buClrTx/>
          <a:buSzTx/>
          <a:buFontTx/>
          <a:buNone/>
          <a:tabLst/>
          <a:defRPr kumimoji="0" sz="1400" b="0" i="0" u="none" strike="noStrike" cap="none" spc="0" normalizeH="0" baseline="0">
            <a:ln>
              <a:noFill/>
            </a:ln>
            <a:solidFill>
              <a:srgbClr val="000000"/>
            </a:solidFill>
            <a:effectLst/>
            <a:uFillTx/>
            <a:latin typeface="Arial Bold"/>
            <a:ea typeface="Arial Bold"/>
            <a:cs typeface="Arial Bold"/>
            <a:sym typeface="Arial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800"/>
          </a:spcBef>
          <a:spcAft>
            <a:spcPts val="0"/>
          </a:spcAft>
          <a:buClrTx/>
          <a:buSzTx/>
          <a:buFontTx/>
          <a:buNone/>
          <a:tabLst/>
          <a:defRPr kumimoji="0" sz="1400" b="0" i="0" u="none" strike="noStrike" cap="none" spc="0" normalizeH="0" baseline="0">
            <a:ln>
              <a:noFill/>
            </a:ln>
            <a:solidFill>
              <a:srgbClr val="000000"/>
            </a:solidFill>
            <a:effectLst/>
            <a:uFillTx/>
            <a:latin typeface="Arial Bold"/>
            <a:ea typeface="Arial Bold"/>
            <a:cs typeface="Arial Bold"/>
            <a:sym typeface="Arial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800"/>
          </a:spcBef>
          <a:spcAft>
            <a:spcPts val="0"/>
          </a:spcAft>
          <a:buClrTx/>
          <a:buSzTx/>
          <a:buFontTx/>
          <a:buNone/>
          <a:tabLst/>
          <a:defRPr kumimoji="0" sz="1400" b="0" i="0" u="none" strike="noStrike" cap="none" spc="0" normalizeH="0" baseline="0">
            <a:ln>
              <a:noFill/>
            </a:ln>
            <a:solidFill>
              <a:srgbClr val="000000"/>
            </a:solidFill>
            <a:effectLst/>
            <a:uFillTx/>
            <a:latin typeface="Arial Bold"/>
            <a:ea typeface="Arial Bold"/>
            <a:cs typeface="Arial Bold"/>
            <a:sym typeface="Arial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800"/>
          </a:spcBef>
          <a:spcAft>
            <a:spcPts val="0"/>
          </a:spcAft>
          <a:buClrTx/>
          <a:buSzTx/>
          <a:buFontTx/>
          <a:buNone/>
          <a:tabLst/>
          <a:defRPr kumimoji="0" sz="1400" b="0" i="0" u="none" strike="noStrike" cap="none" spc="0" normalizeH="0" baseline="0">
            <a:ln>
              <a:noFill/>
            </a:ln>
            <a:solidFill>
              <a:srgbClr val="000000"/>
            </a:solidFill>
            <a:effectLst/>
            <a:uFillTx/>
            <a:latin typeface="Arial Bold"/>
            <a:ea typeface="Arial Bold"/>
            <a:cs typeface="Arial Bold"/>
            <a:sym typeface="Arial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8A657DCF3FBB4E8FBE0E2468B8B113" ma:contentTypeVersion="10" ma:contentTypeDescription="Create a new document." ma:contentTypeScope="" ma:versionID="827d9bd3247e31a92005724f03b4d151">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9aaa685f49172462c2c91bbf7b4f38d7"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B698D92-9316-4662-9080-518C95064EA2}"/>
</file>

<file path=customXml/itemProps2.xml><?xml version="1.0" encoding="utf-8"?>
<ds:datastoreItem xmlns:ds="http://schemas.openxmlformats.org/officeDocument/2006/customXml" ds:itemID="{533027C4-D8AC-421C-9603-1CC70676D4D9}"/>
</file>

<file path=customXml/itemProps3.xml><?xml version="1.0" encoding="utf-8"?>
<ds:datastoreItem xmlns:ds="http://schemas.openxmlformats.org/officeDocument/2006/customXml" ds:itemID="{F92F4A5B-796A-417E-9D4C-0868ADDE33B9}"/>
</file>

<file path=docProps/app.xml><?xml version="1.0" encoding="utf-8"?>
<Properties xmlns="http://schemas.openxmlformats.org/officeDocument/2006/extended-properties" xmlns:vt="http://schemas.openxmlformats.org/officeDocument/2006/docPropsVTypes">
  <TotalTime>9717</TotalTime>
  <Words>230</Words>
  <Application>Microsoft Office PowerPoint</Application>
  <PresentationFormat>Skjermfremvisning (16:9)</PresentationFormat>
  <Paragraphs>14</Paragraphs>
  <Slides>1</Slides>
  <Notes>0</Notes>
  <HiddenSlides>0</HiddenSlides>
  <MMClips>0</MMClips>
  <ScaleCrop>false</ScaleCrop>
  <HeadingPairs>
    <vt:vector size="4" baseType="variant">
      <vt:variant>
        <vt:lpstr>Tema</vt:lpstr>
      </vt:variant>
      <vt:variant>
        <vt:i4>1</vt:i4>
      </vt:variant>
      <vt:variant>
        <vt:lpstr>Lysbildetitler</vt:lpstr>
      </vt:variant>
      <vt:variant>
        <vt:i4>1</vt:i4>
      </vt:variant>
    </vt:vector>
  </HeadingPairs>
  <TitlesOfParts>
    <vt:vector size="2" baseType="lpstr">
      <vt:lpstr>Default</vt:lpstr>
      <vt:lpstr>Foot &amp; Ankle Study Group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Foot &amp; Ankle Study Group</dc:title>
  <dc:creator>Luescher Simone</dc:creator>
  <cp:lastModifiedBy>Rikke Helene Moe</cp:lastModifiedBy>
  <cp:revision>9</cp:revision>
  <dcterms:modified xsi:type="dcterms:W3CDTF">2019-05-07T11:12:54Z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0x010100408A657DCF3FBB4E8FBE0E2468B8B113</vt:lpwstr>
  </property>
</Properties>
</file>