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p:sldMasterIdLst>
    <p:sldMasterId id="2147483655" r:id="rId4"/>
    <p:sldMasterId id="2147483888" r:id="rId5"/>
  </p:sldMasterIdLst>
  <p:notesMasterIdLst>
    <p:notesMasterId r:id="rId26"/>
  </p:notesMasterIdLst>
  <p:handoutMasterIdLst>
    <p:handoutMasterId r:id="rId27"/>
  </p:handoutMasterIdLst>
  <p:sldIdLst>
    <p:sldId id="266" r:id="rId6"/>
    <p:sldId id="271" r:id="rId7"/>
    <p:sldId id="268" r:id="rId8"/>
    <p:sldId id="269" r:id="rId9"/>
    <p:sldId id="270" r:id="rId10"/>
    <p:sldId id="277" r:id="rId11"/>
    <p:sldId id="285" r:id="rId12"/>
    <p:sldId id="284" r:id="rId13"/>
    <p:sldId id="283" r:id="rId14"/>
    <p:sldId id="282" r:id="rId15"/>
    <p:sldId id="281" r:id="rId16"/>
    <p:sldId id="280" r:id="rId17"/>
    <p:sldId id="279" r:id="rId18"/>
    <p:sldId id="278" r:id="rId19"/>
    <p:sldId id="272" r:id="rId20"/>
    <p:sldId id="273" r:id="rId21"/>
    <p:sldId id="276" r:id="rId22"/>
    <p:sldId id="287" r:id="rId23"/>
    <p:sldId id="288" r:id="rId24"/>
    <p:sldId id="275" r:id="rId25"/>
  </p:sldIdLst>
  <p:sldSz cx="9144000" cy="5143500" type="screen16x9"/>
  <p:notesSz cx="6797675" cy="9926638"/>
  <p:defaultTextStyle>
    <a:defPPr>
      <a:defRPr lang="es-ES_tradnl"/>
    </a:defPPr>
    <a:lvl1pPr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1pPr>
    <a:lvl2pPr marL="4572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2pPr>
    <a:lvl3pPr marL="9144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3pPr>
    <a:lvl4pPr marL="13716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4pPr>
    <a:lvl5pPr marL="18288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5pPr>
    <a:lvl6pPr marL="2286000" algn="l" defTabSz="457200" rtl="0" eaLnBrk="1" latinLnBrk="0" hangingPunct="1">
      <a:defRPr sz="1400" b="1" kern="1200">
        <a:solidFill>
          <a:schemeClr val="bg1"/>
        </a:solidFill>
        <a:latin typeface="Arial" charset="0"/>
        <a:ea typeface="ＭＳ Ｐゴシック" charset="0"/>
        <a:cs typeface="Arial" charset="0"/>
      </a:defRPr>
    </a:lvl6pPr>
    <a:lvl7pPr marL="2743200" algn="l" defTabSz="457200" rtl="0" eaLnBrk="1" latinLnBrk="0" hangingPunct="1">
      <a:defRPr sz="1400" b="1" kern="1200">
        <a:solidFill>
          <a:schemeClr val="bg1"/>
        </a:solidFill>
        <a:latin typeface="Arial" charset="0"/>
        <a:ea typeface="ＭＳ Ｐゴシック" charset="0"/>
        <a:cs typeface="Arial" charset="0"/>
      </a:defRPr>
    </a:lvl7pPr>
    <a:lvl8pPr marL="3200400" algn="l" defTabSz="457200" rtl="0" eaLnBrk="1" latinLnBrk="0" hangingPunct="1">
      <a:defRPr sz="1400" b="1" kern="1200">
        <a:solidFill>
          <a:schemeClr val="bg1"/>
        </a:solidFill>
        <a:latin typeface="Arial" charset="0"/>
        <a:ea typeface="ＭＳ Ｐゴシック" charset="0"/>
        <a:cs typeface="Arial" charset="0"/>
      </a:defRPr>
    </a:lvl8pPr>
    <a:lvl9pPr marL="3657600" algn="l" defTabSz="457200" rtl="0" eaLnBrk="1" latinLnBrk="0" hangingPunct="1">
      <a:defRPr sz="1400" b="1" kern="1200">
        <a:solidFill>
          <a:schemeClr val="bg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560" userDrawn="1">
          <p15:clr>
            <a:srgbClr val="A4A3A4"/>
          </p15:clr>
        </p15:guide>
        <p15:guide id="2" pos="5544" userDrawn="1">
          <p15:clr>
            <a:srgbClr val="A4A3A4"/>
          </p15:clr>
        </p15:guide>
      </p15:sldGuideLst>
    </p:ext>
    <p:ext uri="{2D200454-40CA-4A62-9FC3-DE9A4176ACB9}">
      <p15:notesGuideLst xmlns:p15="http://schemas.microsoft.com/office/powerpoint/2012/main">
        <p15:guide id="1" orient="horz" pos="3127">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6B9"/>
    <a:srgbClr val="063FA9"/>
    <a:srgbClr val="0057A3"/>
    <a:srgbClr val="003FA8"/>
    <a:srgbClr val="1986CE"/>
    <a:srgbClr val="000000"/>
    <a:srgbClr val="F8F8F8"/>
    <a:srgbClr val="CECFCF"/>
    <a:srgbClr val="F6BFBF"/>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C1A8ED-7CA9-4624-BAA1-E734A3CF91DC}" v="5" dt="2019-12-16T13:08:09.5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1" autoAdjust="0"/>
    <p:restoredTop sz="94644" autoAdjust="0"/>
  </p:normalViewPr>
  <p:slideViewPr>
    <p:cSldViewPr snapToGrid="0">
      <p:cViewPr varScale="1">
        <p:scale>
          <a:sx n="146" d="100"/>
          <a:sy n="146" d="100"/>
        </p:scale>
        <p:origin x="438" y="108"/>
      </p:cViewPr>
      <p:guideLst>
        <p:guide orient="horz" pos="560"/>
        <p:guide pos="554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3" d="100"/>
          <a:sy n="63" d="100"/>
        </p:scale>
        <p:origin x="2862" y="60"/>
      </p:cViewPr>
      <p:guideLst>
        <p:guide orient="horz" pos="3127"/>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0" y="0"/>
            <a:ext cx="2944813" cy="498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a:p>
        </p:txBody>
      </p:sp>
      <p:sp>
        <p:nvSpPr>
          <p:cNvPr id="104451" name="Rectangle 3"/>
          <p:cNvSpPr>
            <a:spLocks noGrp="1" noChangeArrowheads="1"/>
          </p:cNvSpPr>
          <p:nvPr>
            <p:ph type="dt" sz="quarter" idx="1"/>
          </p:nvPr>
        </p:nvSpPr>
        <p:spPr bwMode="auto">
          <a:xfrm>
            <a:off x="3851275" y="0"/>
            <a:ext cx="2944813" cy="498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
          </a:p>
        </p:txBody>
      </p:sp>
      <p:sp>
        <p:nvSpPr>
          <p:cNvPr id="104452" name="Rectangle 4"/>
          <p:cNvSpPr>
            <a:spLocks noGrp="1" noChangeArrowheads="1"/>
          </p:cNvSpPr>
          <p:nvPr>
            <p:ph type="ftr" sz="quarter" idx="2"/>
          </p:nvPr>
        </p:nvSpPr>
        <p:spPr bwMode="auto">
          <a:xfrm>
            <a:off x="0" y="9426575"/>
            <a:ext cx="2944813" cy="498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a:p>
        </p:txBody>
      </p:sp>
      <p:sp>
        <p:nvSpPr>
          <p:cNvPr id="104453" name="Rectangle 5"/>
          <p:cNvSpPr>
            <a:spLocks noGrp="1" noChangeArrowheads="1"/>
          </p:cNvSpPr>
          <p:nvPr>
            <p:ph type="sldNum" sz="quarter" idx="3"/>
          </p:nvPr>
        </p:nvSpPr>
        <p:spPr bwMode="auto">
          <a:xfrm>
            <a:off x="3851275" y="9426575"/>
            <a:ext cx="2944813" cy="498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985E38B0-27C5-3F47-9942-78CA6AAD1B09}" type="slidenum">
              <a:rPr lang="es-ES"/>
              <a:pPr/>
              <a:t>‹#›</a:t>
            </a:fld>
            <a:endParaRPr lang="es-ES"/>
          </a:p>
        </p:txBody>
      </p:sp>
    </p:spTree>
    <p:extLst>
      <p:ext uri="{BB962C8B-B14F-4D97-AF65-F5344CB8AC3E}">
        <p14:creationId xmlns:p14="http://schemas.microsoft.com/office/powerpoint/2010/main" val="894780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4813" cy="498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11267" name="Rectangle 3"/>
          <p:cNvSpPr>
            <a:spLocks noGrp="1" noChangeArrowheads="1"/>
          </p:cNvSpPr>
          <p:nvPr>
            <p:ph type="dt" idx="1"/>
          </p:nvPr>
        </p:nvSpPr>
        <p:spPr bwMode="auto">
          <a:xfrm>
            <a:off x="3852863" y="0"/>
            <a:ext cx="2944812" cy="498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_tradnl"/>
          </a:p>
        </p:txBody>
      </p:sp>
      <p:sp>
        <p:nvSpPr>
          <p:cNvPr id="39940" name="Rectangle 4"/>
          <p:cNvSpPr>
            <a:spLocks noGrp="1" noRot="1" noChangeAspect="1" noChangeArrowheads="1" noTextEdit="1"/>
          </p:cNvSpPr>
          <p:nvPr>
            <p:ph type="sldImg" idx="2"/>
          </p:nvPr>
        </p:nvSpPr>
        <p:spPr bwMode="auto">
          <a:xfrm>
            <a:off x="93663" y="744538"/>
            <a:ext cx="6615112" cy="3722687"/>
          </a:xfrm>
          <a:prstGeom prst="rect">
            <a:avLst/>
          </a:prstGeom>
          <a:noFill/>
          <a:ln w="9525">
            <a:solidFill>
              <a:srgbClr val="000000"/>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 uri="{FAA26D3D-D897-4be2-8F04-BA451C77F1D7}">
              <ma14:placeholderFlag xmlns="" xmlns:ma14="http://schemas.microsoft.com/office/mac/drawingml/2011/main" val="1"/>
            </a:ext>
          </a:extLst>
        </p:spPr>
      </p:sp>
      <p:sp>
        <p:nvSpPr>
          <p:cNvPr id="11269" name="Rectangle 5"/>
          <p:cNvSpPr>
            <a:spLocks noGrp="1" noChangeArrowheads="1"/>
          </p:cNvSpPr>
          <p:nvPr>
            <p:ph type="body" sz="quarter" idx="3"/>
          </p:nvPr>
        </p:nvSpPr>
        <p:spPr bwMode="auto">
          <a:xfrm>
            <a:off x="904875" y="4714875"/>
            <a:ext cx="4987925" cy="44672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p>
            <a:pPr lvl="0"/>
            <a:r>
              <a:rPr lang="en-GB" noProof="0" dirty="0"/>
              <a:t>Click here to modify the master text</a:t>
            </a:r>
          </a:p>
        </p:txBody>
      </p:sp>
      <p:sp>
        <p:nvSpPr>
          <p:cNvPr id="11270" name="Rectangle 6"/>
          <p:cNvSpPr>
            <a:spLocks noGrp="1" noChangeArrowheads="1"/>
          </p:cNvSpPr>
          <p:nvPr>
            <p:ph type="ftr" sz="quarter" idx="4"/>
          </p:nvPr>
        </p:nvSpPr>
        <p:spPr bwMode="auto">
          <a:xfrm>
            <a:off x="0" y="9428163"/>
            <a:ext cx="2944813" cy="498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a:p>
        </p:txBody>
      </p:sp>
      <p:sp>
        <p:nvSpPr>
          <p:cNvPr id="11271" name="Rectangle 7"/>
          <p:cNvSpPr>
            <a:spLocks noGrp="1" noChangeArrowheads="1"/>
          </p:cNvSpPr>
          <p:nvPr>
            <p:ph type="sldNum" sz="quarter" idx="5"/>
          </p:nvPr>
        </p:nvSpPr>
        <p:spPr bwMode="auto">
          <a:xfrm>
            <a:off x="3852863" y="9428163"/>
            <a:ext cx="2944812" cy="498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777C8E66-A4CA-3644-85C9-53BE1798D601}" type="slidenum">
              <a:rPr lang="es-ES_tradnl"/>
              <a:pPr/>
              <a:t>‹#›</a:t>
            </a:fld>
            <a:endParaRPr lang="es-ES_tradnl"/>
          </a:p>
        </p:txBody>
      </p:sp>
    </p:spTree>
    <p:extLst>
      <p:ext uri="{BB962C8B-B14F-4D97-AF65-F5344CB8AC3E}">
        <p14:creationId xmlns:p14="http://schemas.microsoft.com/office/powerpoint/2010/main" val="71463719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baseline="0">
        <a:solidFill>
          <a:schemeClr val="tx1"/>
        </a:solidFill>
        <a:latin typeface="Times"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777C8E66-A4CA-3644-85C9-53BE1798D601}" type="slidenum">
              <a:rPr lang="es-ES_tradnl" smtClean="0"/>
              <a:pPr/>
              <a:t>1</a:t>
            </a:fld>
            <a:endParaRPr lang="es-ES_tradnl"/>
          </a:p>
        </p:txBody>
      </p:sp>
    </p:spTree>
    <p:extLst>
      <p:ext uri="{BB962C8B-B14F-4D97-AF65-F5344CB8AC3E}">
        <p14:creationId xmlns:p14="http://schemas.microsoft.com/office/powerpoint/2010/main" val="5356712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777C8E66-A4CA-3644-85C9-53BE1798D601}" type="slidenum">
              <a:rPr lang="es-ES_tradnl" smtClean="0"/>
              <a:pPr/>
              <a:t>11</a:t>
            </a:fld>
            <a:endParaRPr lang="es-ES_tradnl"/>
          </a:p>
        </p:txBody>
      </p:sp>
    </p:spTree>
    <p:extLst>
      <p:ext uri="{BB962C8B-B14F-4D97-AF65-F5344CB8AC3E}">
        <p14:creationId xmlns:p14="http://schemas.microsoft.com/office/powerpoint/2010/main" val="25213992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777C8E66-A4CA-3644-85C9-53BE1798D601}" type="slidenum">
              <a:rPr lang="es-ES_tradnl" smtClean="0"/>
              <a:pPr/>
              <a:t>12</a:t>
            </a:fld>
            <a:endParaRPr lang="es-ES_tradnl"/>
          </a:p>
        </p:txBody>
      </p:sp>
    </p:spTree>
    <p:extLst>
      <p:ext uri="{BB962C8B-B14F-4D97-AF65-F5344CB8AC3E}">
        <p14:creationId xmlns:p14="http://schemas.microsoft.com/office/powerpoint/2010/main" val="25213992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777C8E66-A4CA-3644-85C9-53BE1798D601}" type="slidenum">
              <a:rPr lang="es-ES_tradnl" smtClean="0"/>
              <a:pPr/>
              <a:t>13</a:t>
            </a:fld>
            <a:endParaRPr lang="es-ES_tradnl"/>
          </a:p>
        </p:txBody>
      </p:sp>
    </p:spTree>
    <p:extLst>
      <p:ext uri="{BB962C8B-B14F-4D97-AF65-F5344CB8AC3E}">
        <p14:creationId xmlns:p14="http://schemas.microsoft.com/office/powerpoint/2010/main" val="25213992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777C8E66-A4CA-3644-85C9-53BE1798D601}" type="slidenum">
              <a:rPr lang="es-ES_tradnl" smtClean="0"/>
              <a:pPr/>
              <a:t>14</a:t>
            </a:fld>
            <a:endParaRPr lang="es-ES_tradnl"/>
          </a:p>
        </p:txBody>
      </p:sp>
    </p:spTree>
    <p:extLst>
      <p:ext uri="{BB962C8B-B14F-4D97-AF65-F5344CB8AC3E}">
        <p14:creationId xmlns:p14="http://schemas.microsoft.com/office/powerpoint/2010/main" val="25213992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777C8E66-A4CA-3644-85C9-53BE1798D601}" type="slidenum">
              <a:rPr lang="es-ES_tradnl" smtClean="0"/>
              <a:pPr/>
              <a:t>15</a:t>
            </a:fld>
            <a:endParaRPr lang="es-ES_tradnl"/>
          </a:p>
        </p:txBody>
      </p:sp>
    </p:spTree>
    <p:extLst>
      <p:ext uri="{BB962C8B-B14F-4D97-AF65-F5344CB8AC3E}">
        <p14:creationId xmlns:p14="http://schemas.microsoft.com/office/powerpoint/2010/main" val="2404273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777C8E66-A4CA-3644-85C9-53BE1798D601}" type="slidenum">
              <a:rPr lang="es-ES_tradnl" smtClean="0"/>
              <a:pPr/>
              <a:t>16</a:t>
            </a:fld>
            <a:endParaRPr lang="es-ES_tradnl"/>
          </a:p>
        </p:txBody>
      </p:sp>
    </p:spTree>
    <p:extLst>
      <p:ext uri="{BB962C8B-B14F-4D97-AF65-F5344CB8AC3E}">
        <p14:creationId xmlns:p14="http://schemas.microsoft.com/office/powerpoint/2010/main" val="14648457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777C8E66-A4CA-3644-85C9-53BE1798D601}" type="slidenum">
              <a:rPr lang="es-ES_tradnl" smtClean="0"/>
              <a:pPr/>
              <a:t>17</a:t>
            </a:fld>
            <a:endParaRPr lang="es-ES_tradnl"/>
          </a:p>
        </p:txBody>
      </p:sp>
    </p:spTree>
    <p:extLst>
      <p:ext uri="{BB962C8B-B14F-4D97-AF65-F5344CB8AC3E}">
        <p14:creationId xmlns:p14="http://schemas.microsoft.com/office/powerpoint/2010/main" val="14648457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777C8E66-A4CA-3644-85C9-53BE1798D601}" type="slidenum">
              <a:rPr lang="es-ES_tradnl" smtClean="0"/>
              <a:pPr/>
              <a:t>18</a:t>
            </a:fld>
            <a:endParaRPr lang="es-ES_tradnl"/>
          </a:p>
        </p:txBody>
      </p:sp>
    </p:spTree>
    <p:extLst>
      <p:ext uri="{BB962C8B-B14F-4D97-AF65-F5344CB8AC3E}">
        <p14:creationId xmlns:p14="http://schemas.microsoft.com/office/powerpoint/2010/main" val="70683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777C8E66-A4CA-3644-85C9-53BE1798D601}" type="slidenum">
              <a:rPr lang="es-ES_tradnl" smtClean="0"/>
              <a:pPr/>
              <a:t>19</a:t>
            </a:fld>
            <a:endParaRPr lang="es-ES_tradnl"/>
          </a:p>
        </p:txBody>
      </p:sp>
    </p:spTree>
    <p:extLst>
      <p:ext uri="{BB962C8B-B14F-4D97-AF65-F5344CB8AC3E}">
        <p14:creationId xmlns:p14="http://schemas.microsoft.com/office/powerpoint/2010/main" val="7068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777C8E66-A4CA-3644-85C9-53BE1798D601}" type="slidenum">
              <a:rPr lang="es-ES_tradnl" smtClean="0"/>
              <a:pPr/>
              <a:t>3</a:t>
            </a:fld>
            <a:endParaRPr lang="es-ES_tradnl"/>
          </a:p>
        </p:txBody>
      </p:sp>
    </p:spTree>
    <p:extLst>
      <p:ext uri="{BB962C8B-B14F-4D97-AF65-F5344CB8AC3E}">
        <p14:creationId xmlns:p14="http://schemas.microsoft.com/office/powerpoint/2010/main" val="1725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777C8E66-A4CA-3644-85C9-53BE1798D601}" type="slidenum">
              <a:rPr lang="es-ES_tradnl" smtClean="0"/>
              <a:pPr/>
              <a:t>4</a:t>
            </a:fld>
            <a:endParaRPr lang="es-ES_tradnl"/>
          </a:p>
        </p:txBody>
      </p:sp>
    </p:spTree>
    <p:extLst>
      <p:ext uri="{BB962C8B-B14F-4D97-AF65-F5344CB8AC3E}">
        <p14:creationId xmlns:p14="http://schemas.microsoft.com/office/powerpoint/2010/main" val="14520923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777C8E66-A4CA-3644-85C9-53BE1798D601}" type="slidenum">
              <a:rPr lang="es-ES_tradnl" smtClean="0"/>
              <a:pPr/>
              <a:t>5</a:t>
            </a:fld>
            <a:endParaRPr lang="es-ES_tradnl"/>
          </a:p>
        </p:txBody>
      </p:sp>
    </p:spTree>
    <p:extLst>
      <p:ext uri="{BB962C8B-B14F-4D97-AF65-F5344CB8AC3E}">
        <p14:creationId xmlns:p14="http://schemas.microsoft.com/office/powerpoint/2010/main" val="25213992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777C8E66-A4CA-3644-85C9-53BE1798D601}" type="slidenum">
              <a:rPr lang="es-ES_tradnl" smtClean="0"/>
              <a:pPr/>
              <a:t>6</a:t>
            </a:fld>
            <a:endParaRPr lang="es-ES_tradnl"/>
          </a:p>
        </p:txBody>
      </p:sp>
    </p:spTree>
    <p:extLst>
      <p:ext uri="{BB962C8B-B14F-4D97-AF65-F5344CB8AC3E}">
        <p14:creationId xmlns:p14="http://schemas.microsoft.com/office/powerpoint/2010/main" val="25213992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777C8E66-A4CA-3644-85C9-53BE1798D601}" type="slidenum">
              <a:rPr lang="es-ES_tradnl" smtClean="0"/>
              <a:pPr/>
              <a:t>7</a:t>
            </a:fld>
            <a:endParaRPr lang="es-ES_tradnl"/>
          </a:p>
        </p:txBody>
      </p:sp>
    </p:spTree>
    <p:extLst>
      <p:ext uri="{BB962C8B-B14F-4D97-AF65-F5344CB8AC3E}">
        <p14:creationId xmlns:p14="http://schemas.microsoft.com/office/powerpoint/2010/main" val="25213992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777C8E66-A4CA-3644-85C9-53BE1798D601}" type="slidenum">
              <a:rPr lang="es-ES_tradnl" smtClean="0"/>
              <a:pPr/>
              <a:t>8</a:t>
            </a:fld>
            <a:endParaRPr lang="es-ES_tradnl"/>
          </a:p>
        </p:txBody>
      </p:sp>
    </p:spTree>
    <p:extLst>
      <p:ext uri="{BB962C8B-B14F-4D97-AF65-F5344CB8AC3E}">
        <p14:creationId xmlns:p14="http://schemas.microsoft.com/office/powerpoint/2010/main" val="25213992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777C8E66-A4CA-3644-85C9-53BE1798D601}" type="slidenum">
              <a:rPr lang="es-ES_tradnl" smtClean="0"/>
              <a:pPr/>
              <a:t>9</a:t>
            </a:fld>
            <a:endParaRPr lang="es-ES_tradnl"/>
          </a:p>
        </p:txBody>
      </p:sp>
    </p:spTree>
    <p:extLst>
      <p:ext uri="{BB962C8B-B14F-4D97-AF65-F5344CB8AC3E}">
        <p14:creationId xmlns:p14="http://schemas.microsoft.com/office/powerpoint/2010/main" val="25213992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777C8E66-A4CA-3644-85C9-53BE1798D601}" type="slidenum">
              <a:rPr lang="es-ES_tradnl" smtClean="0"/>
              <a:pPr/>
              <a:t>10</a:t>
            </a:fld>
            <a:endParaRPr lang="es-ES_tradnl"/>
          </a:p>
        </p:txBody>
      </p:sp>
    </p:spTree>
    <p:extLst>
      <p:ext uri="{BB962C8B-B14F-4D97-AF65-F5344CB8AC3E}">
        <p14:creationId xmlns:p14="http://schemas.microsoft.com/office/powerpoint/2010/main" val="25213992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Title">
    <p:spTree>
      <p:nvGrpSpPr>
        <p:cNvPr id="1" name=""/>
        <p:cNvGrpSpPr/>
        <p:nvPr/>
      </p:nvGrpSpPr>
      <p:grpSpPr>
        <a:xfrm>
          <a:off x="0" y="0"/>
          <a:ext cx="0" cy="0"/>
          <a:chOff x="0" y="0"/>
          <a:chExt cx="0" cy="0"/>
        </a:xfrm>
      </p:grpSpPr>
      <p:pic>
        <p:nvPicPr>
          <p:cNvPr id="3"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7" name="Marcador de fecha 6"/>
          <p:cNvSpPr>
            <a:spLocks noGrp="1"/>
          </p:cNvSpPr>
          <p:nvPr>
            <p:ph type="dt" sz="half" idx="10"/>
          </p:nvPr>
        </p:nvSpPr>
        <p:spPr/>
        <p:txBody>
          <a:bodyPr/>
          <a:lstStyle>
            <a:lvl1pPr>
              <a:defRPr>
                <a:solidFill>
                  <a:srgbClr val="003FA8"/>
                </a:solidFill>
              </a:defRPr>
            </a:lvl1pPr>
          </a:lstStyle>
          <a:p>
            <a:fld id="{CC6E1000-1FBE-7344-AEE7-008587FEC10F}" type="datetime1">
              <a:rPr lang="en-GB" noProof="0" smtClean="0"/>
              <a:pPr/>
              <a:t>16.12.19</a:t>
            </a:fld>
            <a:endParaRPr lang="en-GB" noProof="0" dirty="0"/>
          </a:p>
        </p:txBody>
      </p:sp>
      <p:sp>
        <p:nvSpPr>
          <p:cNvPr id="9" name="Marcador de número de diapositiva 8"/>
          <p:cNvSpPr>
            <a:spLocks noGrp="1"/>
          </p:cNvSpPr>
          <p:nvPr>
            <p:ph type="sldNum" sz="quarter" idx="12"/>
          </p:nvPr>
        </p:nvSpPr>
        <p:spPr/>
        <p:txBody>
          <a:bodyPr/>
          <a:lstStyle>
            <a:lvl1pPr>
              <a:defRPr>
                <a:solidFill>
                  <a:srgbClr val="003FA8"/>
                </a:solidFill>
              </a:defRPr>
            </a:lvl1pPr>
          </a:lstStyle>
          <a:p>
            <a:fld id="{F096157D-9D44-4342-AEFF-76ADE352FA4A}" type="slidenum">
              <a:rPr lang="en-GB" noProof="0" smtClean="0"/>
              <a:pPr/>
              <a:t>‹#›</a:t>
            </a:fld>
            <a:endParaRPr lang="en-GB" noProof="0" dirty="0"/>
          </a:p>
        </p:txBody>
      </p:sp>
      <p:sp>
        <p:nvSpPr>
          <p:cNvPr id="26" name="Rectangle 2"/>
          <p:cNvSpPr>
            <a:spLocks noGrp="1" noChangeArrowheads="1"/>
          </p:cNvSpPr>
          <p:nvPr>
            <p:ph type="title"/>
          </p:nvPr>
        </p:nvSpPr>
        <p:spPr bwMode="auto">
          <a:xfrm>
            <a:off x="542609" y="2879644"/>
            <a:ext cx="4353563" cy="14863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15" name="Imagen 5"/>
          <p:cNvPicPr>
            <a:picLocks noChangeAspect="1"/>
          </p:cNvPicPr>
          <p:nvPr userDrawn="1"/>
        </p:nvPicPr>
        <p:blipFill rotWithShape="1">
          <a:blip r:embed="rId3" cstate="email">
            <a:extLst>
              <a:ext uri="{28A0092B-C50C-407E-A947-70E740481C1C}">
                <a14:useLocalDpi xmlns:a14="http://schemas.microsoft.com/office/drawing/2010/main" val="0"/>
              </a:ext>
            </a:extLst>
          </a:blip>
          <a:srcRect b="29692"/>
          <a:stretch/>
        </p:blipFill>
        <p:spPr>
          <a:xfrm>
            <a:off x="578570" y="421360"/>
            <a:ext cx="3124835" cy="1268647"/>
          </a:xfrm>
          <a:prstGeom prst="rect">
            <a:avLst/>
          </a:prstGeom>
        </p:spPr>
      </p:pic>
    </p:spTree>
    <p:extLst>
      <p:ext uri="{BB962C8B-B14F-4D97-AF65-F5344CB8AC3E}">
        <p14:creationId xmlns:p14="http://schemas.microsoft.com/office/powerpoint/2010/main" val="121502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444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8" name="Imagen 7" descr="shutterstock_325069670.jpg"/>
          <p:cNvPicPr>
            <a:picLocks/>
          </p:cNvPicPr>
          <p:nvPr userDrawn="1"/>
        </p:nvPicPr>
        <p:blipFill rotWithShape="1">
          <a:blip r:embed="rId2" cstate="email">
            <a:extLst>
              <a:ext uri="{28A0092B-C50C-407E-A947-70E740481C1C}">
                <a14:useLocalDpi xmlns:a14="http://schemas.microsoft.com/office/drawing/2010/main" val="0"/>
              </a:ext>
            </a:extLst>
          </a:blip>
          <a:srcRect/>
          <a:stretch/>
        </p:blipFill>
        <p:spPr>
          <a:xfrm>
            <a:off x="-1" y="1"/>
            <a:ext cx="9144001" cy="5143500"/>
          </a:xfrm>
          <a:prstGeom prst="rect">
            <a:avLst/>
          </a:prstGeom>
          <a:ln>
            <a:noFill/>
          </a:ln>
        </p:spPr>
      </p:pic>
      <p:sp>
        <p:nvSpPr>
          <p:cNvPr id="11" name="Rectangle 2"/>
          <p:cNvSpPr>
            <a:spLocks noGrp="1" noChangeArrowheads="1"/>
          </p:cNvSpPr>
          <p:nvPr>
            <p:ph type="title"/>
          </p:nvPr>
        </p:nvSpPr>
        <p:spPr bwMode="auto">
          <a:xfrm>
            <a:off x="542609" y="2879644"/>
            <a:ext cx="4353563" cy="14863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13" name="Imagen 5"/>
          <p:cNvPicPr>
            <a:picLocks noChangeAspect="1"/>
          </p:cNvPicPr>
          <p:nvPr userDrawn="1"/>
        </p:nvPicPr>
        <p:blipFill rotWithShape="1">
          <a:blip r:embed="rId3" cstate="email">
            <a:extLst>
              <a:ext uri="{28A0092B-C50C-407E-A947-70E740481C1C}">
                <a14:useLocalDpi xmlns:a14="http://schemas.microsoft.com/office/drawing/2010/main" val="0"/>
              </a:ext>
            </a:extLst>
          </a:blip>
          <a:srcRect b="30597"/>
          <a:stretch/>
        </p:blipFill>
        <p:spPr>
          <a:xfrm>
            <a:off x="578570" y="421360"/>
            <a:ext cx="3124835" cy="1252319"/>
          </a:xfrm>
          <a:prstGeom prst="rect">
            <a:avLst/>
          </a:prstGeom>
        </p:spPr>
      </p:pic>
    </p:spTree>
    <p:extLst>
      <p:ext uri="{BB962C8B-B14F-4D97-AF65-F5344CB8AC3E}">
        <p14:creationId xmlns:p14="http://schemas.microsoft.com/office/powerpoint/2010/main" val="825458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pic>
        <p:nvPicPr>
          <p:cNvPr id="3" name="Imagen 2" descr="shutterstock_114891403.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131" b="24869"/>
          <a:stretch/>
        </p:blipFill>
        <p:spPr>
          <a:xfrm>
            <a:off x="0" y="0"/>
            <a:ext cx="9144000" cy="5148000"/>
          </a:xfrm>
          <a:prstGeom prst="rect">
            <a:avLst/>
          </a:prstGeom>
        </p:spPr>
      </p:pic>
      <p:sp>
        <p:nvSpPr>
          <p:cNvPr id="11" name="Rectangle 2"/>
          <p:cNvSpPr>
            <a:spLocks noGrp="1" noChangeArrowheads="1"/>
          </p:cNvSpPr>
          <p:nvPr>
            <p:ph type="title"/>
          </p:nvPr>
        </p:nvSpPr>
        <p:spPr bwMode="auto">
          <a:xfrm>
            <a:off x="542609" y="2879644"/>
            <a:ext cx="4353563" cy="14863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5"/>
          <p:cNvPicPr>
            <a:picLocks noChangeAspect="1"/>
          </p:cNvPicPr>
          <p:nvPr userDrawn="1"/>
        </p:nvPicPr>
        <p:blipFill rotWithShape="1">
          <a:blip r:embed="rId3" cstate="email">
            <a:extLst>
              <a:ext uri="{28A0092B-C50C-407E-A947-70E740481C1C}">
                <a14:useLocalDpi xmlns:a14="http://schemas.microsoft.com/office/drawing/2010/main" val="0"/>
              </a:ext>
            </a:extLst>
          </a:blip>
          <a:srcRect b="27430"/>
          <a:stretch/>
        </p:blipFill>
        <p:spPr>
          <a:xfrm>
            <a:off x="578570" y="421360"/>
            <a:ext cx="3124835" cy="1309469"/>
          </a:xfrm>
          <a:prstGeom prst="rect">
            <a:avLst/>
          </a:prstGeom>
        </p:spPr>
      </p:pic>
    </p:spTree>
    <p:extLst>
      <p:ext uri="{BB962C8B-B14F-4D97-AF65-F5344CB8AC3E}">
        <p14:creationId xmlns:p14="http://schemas.microsoft.com/office/powerpoint/2010/main" val="273641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p:spTree>
      <p:nvGrpSpPr>
        <p:cNvPr id="1" name=""/>
        <p:cNvGrpSpPr/>
        <p:nvPr/>
      </p:nvGrpSpPr>
      <p:grpSpPr>
        <a:xfrm>
          <a:off x="0" y="0"/>
          <a:ext cx="0" cy="0"/>
          <a:chOff x="0" y="0"/>
          <a:chExt cx="0" cy="0"/>
        </a:xfrm>
      </p:grpSpPr>
      <p:pic>
        <p:nvPicPr>
          <p:cNvPr id="11"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12" name="Rectangle 2"/>
          <p:cNvSpPr>
            <a:spLocks noGrp="1" noChangeArrowheads="1"/>
          </p:cNvSpPr>
          <p:nvPr>
            <p:ph type="title"/>
          </p:nvPr>
        </p:nvSpPr>
        <p:spPr bwMode="auto">
          <a:xfrm>
            <a:off x="542609" y="2879644"/>
            <a:ext cx="4353563" cy="14863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5"/>
          <p:cNvPicPr>
            <a:picLocks noChangeAspect="1"/>
          </p:cNvPicPr>
          <p:nvPr userDrawn="1"/>
        </p:nvPicPr>
        <p:blipFill rotWithShape="1">
          <a:blip r:embed="rId3" cstate="email">
            <a:extLst>
              <a:ext uri="{28A0092B-C50C-407E-A947-70E740481C1C}">
                <a14:useLocalDpi xmlns:a14="http://schemas.microsoft.com/office/drawing/2010/main" val="0"/>
              </a:ext>
            </a:extLst>
          </a:blip>
          <a:srcRect b="30597"/>
          <a:stretch/>
        </p:blipFill>
        <p:spPr>
          <a:xfrm>
            <a:off x="578570" y="421360"/>
            <a:ext cx="3124835" cy="1252319"/>
          </a:xfrm>
          <a:prstGeom prst="rect">
            <a:avLst/>
          </a:prstGeom>
        </p:spPr>
      </p:pic>
    </p:spTree>
    <p:extLst>
      <p:ext uri="{BB962C8B-B14F-4D97-AF65-F5344CB8AC3E}">
        <p14:creationId xmlns:p14="http://schemas.microsoft.com/office/powerpoint/2010/main" val="3047442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p:spTree>
      <p:nvGrpSpPr>
        <p:cNvPr id="1" name=""/>
        <p:cNvGrpSpPr/>
        <p:nvPr/>
      </p:nvGrpSpPr>
      <p:grpSpPr>
        <a:xfrm>
          <a:off x="0" y="0"/>
          <a:ext cx="0" cy="0"/>
          <a:chOff x="0" y="0"/>
          <a:chExt cx="0" cy="0"/>
        </a:xfrm>
      </p:grpSpPr>
      <p:pic>
        <p:nvPicPr>
          <p:cNvPr id="5" name="Imagen 4" descr="shutterstock_227742202.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11" name="Rectangle 2"/>
          <p:cNvSpPr>
            <a:spLocks noGrp="1" noChangeArrowheads="1"/>
          </p:cNvSpPr>
          <p:nvPr>
            <p:ph type="title"/>
          </p:nvPr>
        </p:nvSpPr>
        <p:spPr bwMode="auto">
          <a:xfrm>
            <a:off x="542609" y="2879644"/>
            <a:ext cx="4353563" cy="14863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5"/>
          <p:cNvPicPr>
            <a:picLocks noChangeAspect="1"/>
          </p:cNvPicPr>
          <p:nvPr userDrawn="1"/>
        </p:nvPicPr>
        <p:blipFill rotWithShape="1">
          <a:blip r:embed="rId3" cstate="email">
            <a:extLst>
              <a:ext uri="{28A0092B-C50C-407E-A947-70E740481C1C}">
                <a14:useLocalDpi xmlns:a14="http://schemas.microsoft.com/office/drawing/2010/main" val="0"/>
              </a:ext>
            </a:extLst>
          </a:blip>
          <a:srcRect b="28787"/>
          <a:stretch/>
        </p:blipFill>
        <p:spPr>
          <a:xfrm>
            <a:off x="578570" y="421360"/>
            <a:ext cx="3124835" cy="1284976"/>
          </a:xfrm>
          <a:prstGeom prst="rect">
            <a:avLst/>
          </a:prstGeom>
        </p:spPr>
      </p:pic>
    </p:spTree>
    <p:extLst>
      <p:ext uri="{BB962C8B-B14F-4D97-AF65-F5344CB8AC3E}">
        <p14:creationId xmlns:p14="http://schemas.microsoft.com/office/powerpoint/2010/main" val="2490284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nd Content">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31" y="1568789"/>
            <a:ext cx="8334171" cy="309327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891" indent="-342891">
              <a:spcAft>
                <a:spcPts val="1200"/>
              </a:spcAft>
              <a:buClr>
                <a:srgbClr val="003FA8"/>
              </a:buClr>
              <a:buFont typeface="Arial"/>
              <a:buChar char="•"/>
              <a:defRPr/>
            </a:lvl1pPr>
          </a:lstStyle>
          <a:p>
            <a:pPr lvl="0"/>
            <a:r>
              <a:rPr lang="en-US" noProof="0"/>
              <a:t>Click to edit Master text styles</a:t>
            </a:r>
          </a:p>
        </p:txBody>
      </p:sp>
      <p:sp>
        <p:nvSpPr>
          <p:cNvPr id="2" name="Título 1"/>
          <p:cNvSpPr>
            <a:spLocks noGrp="1"/>
          </p:cNvSpPr>
          <p:nvPr>
            <p:ph type="title" hasCustomPrompt="1"/>
          </p:nvPr>
        </p:nvSpPr>
        <p:spPr>
          <a:xfrm>
            <a:off x="466928" y="974049"/>
            <a:ext cx="8334172" cy="475909"/>
          </a:xfrm>
          <a:prstGeom prst="rect">
            <a:avLst/>
          </a:prstGeom>
        </p:spPr>
        <p:txBody>
          <a:bodyPr lIns="36000"/>
          <a:lstStyle>
            <a:lvl1pPr>
              <a:defRPr sz="2800" b="0">
                <a:solidFill>
                  <a:srgbClr val="0056B9"/>
                </a:solidFill>
              </a:defRPr>
            </a:lvl1pPr>
          </a:lstStyle>
          <a:p>
            <a:r>
              <a:rPr lang="en-GB" noProof="0" dirty="0"/>
              <a:t>Title</a:t>
            </a:r>
          </a:p>
        </p:txBody>
      </p:sp>
      <p:sp>
        <p:nvSpPr>
          <p:cNvPr id="18" name="Slide Number Placeholder 5"/>
          <p:cNvSpPr>
            <a:spLocks noGrp="1"/>
          </p:cNvSpPr>
          <p:nvPr>
            <p:ph type="sldNum" sz="quarter" idx="4"/>
          </p:nvPr>
        </p:nvSpPr>
        <p:spPr>
          <a:xfrm>
            <a:off x="490538" y="4859169"/>
            <a:ext cx="874712" cy="273844"/>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en-GB" noProof="0" smtClean="0"/>
              <a:pPr/>
              <a:t>‹#›</a:t>
            </a:fld>
            <a:endParaRPr lang="en-GB" noProof="0" dirty="0"/>
          </a:p>
        </p:txBody>
      </p:sp>
      <p:sp>
        <p:nvSpPr>
          <p:cNvPr id="19" name="Date Placeholder 3"/>
          <p:cNvSpPr>
            <a:spLocks noGrp="1"/>
          </p:cNvSpPr>
          <p:nvPr>
            <p:ph type="dt" sz="half" idx="2"/>
          </p:nvPr>
        </p:nvSpPr>
        <p:spPr>
          <a:xfrm>
            <a:off x="7577138" y="4859169"/>
            <a:ext cx="1223962" cy="273844"/>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BA3F73F8-1884-0E40-983C-CDED2351A66E}" type="datetime1">
              <a:rPr lang="en-GB" noProof="0" smtClean="0"/>
              <a:pPr/>
              <a:t>16.12.19</a:t>
            </a:fld>
            <a:endParaRPr lang="en-GB" noProof="0" dirty="0"/>
          </a:p>
        </p:txBody>
      </p:sp>
    </p:spTree>
    <p:extLst>
      <p:ext uri="{BB962C8B-B14F-4D97-AF65-F5344CB8AC3E}">
        <p14:creationId xmlns:p14="http://schemas.microsoft.com/office/powerpoint/2010/main" val="2846613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ext and Content">
    <p:spTree>
      <p:nvGrpSpPr>
        <p:cNvPr id="1" name=""/>
        <p:cNvGrpSpPr/>
        <p:nvPr/>
      </p:nvGrpSpPr>
      <p:grpSpPr>
        <a:xfrm>
          <a:off x="0" y="0"/>
          <a:ext cx="0" cy="0"/>
          <a:chOff x="0" y="0"/>
          <a:chExt cx="0" cy="0"/>
        </a:xfrm>
      </p:grpSpPr>
      <p:pic>
        <p:nvPicPr>
          <p:cNvPr id="4" name="Imagen 3" descr="shutterstock_250115626.jpg"/>
          <p:cNvPicPr>
            <a:picLocks/>
          </p:cNvPicPr>
          <p:nvPr userDrawn="1"/>
        </p:nvPicPr>
        <p:blipFill rotWithShape="1">
          <a:blip r:embed="rId2" cstate="email">
            <a:extLst>
              <a:ext uri="{28A0092B-C50C-407E-A947-70E740481C1C}">
                <a14:useLocalDpi xmlns:a14="http://schemas.microsoft.com/office/drawing/2010/main" val="0"/>
              </a:ext>
            </a:extLst>
          </a:blip>
          <a:srcRect l="79" t="29639" r="153" b="13925"/>
          <a:stretch/>
        </p:blipFill>
        <p:spPr>
          <a:xfrm>
            <a:off x="466929" y="1548000"/>
            <a:ext cx="8333999" cy="3128400"/>
          </a:xfrm>
          <a:prstGeom prst="rect">
            <a:avLst/>
          </a:prstGeom>
        </p:spPr>
      </p:pic>
      <p:sp>
        <p:nvSpPr>
          <p:cNvPr id="7" name="Título 1"/>
          <p:cNvSpPr>
            <a:spLocks noGrp="1"/>
          </p:cNvSpPr>
          <p:nvPr>
            <p:ph type="title" hasCustomPrompt="1"/>
          </p:nvPr>
        </p:nvSpPr>
        <p:spPr>
          <a:xfrm>
            <a:off x="466931" y="974049"/>
            <a:ext cx="8334171" cy="475909"/>
          </a:xfrm>
          <a:prstGeom prst="rect">
            <a:avLst/>
          </a:prstGeom>
        </p:spPr>
        <p:txBody>
          <a:bodyPr lIns="36000"/>
          <a:lstStyle>
            <a:lvl1pPr>
              <a:defRPr sz="2800" b="0">
                <a:solidFill>
                  <a:srgbClr val="0056B9"/>
                </a:solidFill>
              </a:defRPr>
            </a:lvl1pPr>
          </a:lstStyle>
          <a:p>
            <a:r>
              <a:rPr lang="en-GB" noProof="0" dirty="0"/>
              <a:t>Title</a:t>
            </a:r>
          </a:p>
        </p:txBody>
      </p:sp>
      <p:sp>
        <p:nvSpPr>
          <p:cNvPr id="11" name="Slide Number Placeholder 5"/>
          <p:cNvSpPr>
            <a:spLocks noGrp="1"/>
          </p:cNvSpPr>
          <p:nvPr>
            <p:ph type="sldNum" sz="quarter" idx="4"/>
          </p:nvPr>
        </p:nvSpPr>
        <p:spPr>
          <a:xfrm>
            <a:off x="490538" y="4859169"/>
            <a:ext cx="874712" cy="273844"/>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en-GB" noProof="0" smtClean="0"/>
              <a:pPr/>
              <a:t>‹#›</a:t>
            </a:fld>
            <a:endParaRPr lang="en-GB" noProof="0" dirty="0"/>
          </a:p>
        </p:txBody>
      </p:sp>
      <p:sp>
        <p:nvSpPr>
          <p:cNvPr id="12" name="Date Placeholder 3"/>
          <p:cNvSpPr>
            <a:spLocks noGrp="1"/>
          </p:cNvSpPr>
          <p:nvPr>
            <p:ph type="dt" sz="half" idx="2"/>
          </p:nvPr>
        </p:nvSpPr>
        <p:spPr>
          <a:xfrm>
            <a:off x="7577138" y="4859169"/>
            <a:ext cx="1223962" cy="273844"/>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C169FB8-1BE0-E845-9C2A-AF36E4CC9869}" type="datetime1">
              <a:rPr lang="en-GB" noProof="0" smtClean="0"/>
              <a:pPr/>
              <a:t>16.12.19</a:t>
            </a:fld>
            <a:endParaRPr lang="en-GB" noProof="0" dirty="0"/>
          </a:p>
        </p:txBody>
      </p:sp>
    </p:spTree>
    <p:extLst>
      <p:ext uri="{BB962C8B-B14F-4D97-AF65-F5344CB8AC3E}">
        <p14:creationId xmlns:p14="http://schemas.microsoft.com/office/powerpoint/2010/main" val="3499858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ext and Contentx">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32" y="1568789"/>
            <a:ext cx="3844721" cy="309327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891" indent="-342891">
              <a:spcAft>
                <a:spcPts val="1200"/>
              </a:spcAft>
              <a:buClr>
                <a:srgbClr val="003FA8"/>
              </a:buClr>
              <a:buFont typeface="Arial"/>
              <a:buChar char="•"/>
              <a:defRPr/>
            </a:lvl1pPr>
          </a:lstStyle>
          <a:p>
            <a:pPr lvl="0"/>
            <a:r>
              <a:rPr lang="en-US" noProof="0"/>
              <a:t>Click to edit Master text styles</a:t>
            </a:r>
          </a:p>
        </p:txBody>
      </p:sp>
      <p:sp>
        <p:nvSpPr>
          <p:cNvPr id="2" name="Título 1"/>
          <p:cNvSpPr>
            <a:spLocks noGrp="1"/>
          </p:cNvSpPr>
          <p:nvPr>
            <p:ph type="title" hasCustomPrompt="1"/>
          </p:nvPr>
        </p:nvSpPr>
        <p:spPr>
          <a:xfrm>
            <a:off x="466929" y="974049"/>
            <a:ext cx="3838372" cy="475909"/>
          </a:xfrm>
          <a:prstGeom prst="rect">
            <a:avLst/>
          </a:prstGeom>
        </p:spPr>
        <p:txBody>
          <a:bodyPr lIns="36000"/>
          <a:lstStyle>
            <a:lvl1pPr>
              <a:defRPr sz="2800" b="0">
                <a:solidFill>
                  <a:srgbClr val="0056B9"/>
                </a:solidFill>
              </a:defRPr>
            </a:lvl1pPr>
          </a:lstStyle>
          <a:p>
            <a:r>
              <a:rPr lang="en-GB" noProof="0" dirty="0"/>
              <a:t>Title</a:t>
            </a:r>
          </a:p>
        </p:txBody>
      </p:sp>
      <p:pic>
        <p:nvPicPr>
          <p:cNvPr id="6" name="Imagen 5"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26600" t="5090" r="496" b="1443"/>
          <a:stretch/>
        </p:blipFill>
        <p:spPr>
          <a:xfrm>
            <a:off x="4608000" y="1081096"/>
            <a:ext cx="4194000" cy="3596400"/>
          </a:xfrm>
          <a:prstGeom prst="rect">
            <a:avLst/>
          </a:prstGeom>
        </p:spPr>
      </p:pic>
      <p:sp>
        <p:nvSpPr>
          <p:cNvPr id="10" name="Slide Number Placeholder 5"/>
          <p:cNvSpPr>
            <a:spLocks noGrp="1"/>
          </p:cNvSpPr>
          <p:nvPr>
            <p:ph type="sldNum" sz="quarter" idx="4"/>
          </p:nvPr>
        </p:nvSpPr>
        <p:spPr>
          <a:xfrm>
            <a:off x="490538" y="4859169"/>
            <a:ext cx="874712" cy="273844"/>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en-GB" noProof="0" smtClean="0"/>
              <a:pPr/>
              <a:t>‹#›</a:t>
            </a:fld>
            <a:endParaRPr lang="en-GB" noProof="0" dirty="0"/>
          </a:p>
        </p:txBody>
      </p:sp>
      <p:sp>
        <p:nvSpPr>
          <p:cNvPr id="11" name="Date Placeholder 3"/>
          <p:cNvSpPr>
            <a:spLocks noGrp="1"/>
          </p:cNvSpPr>
          <p:nvPr>
            <p:ph type="dt" sz="half" idx="2"/>
          </p:nvPr>
        </p:nvSpPr>
        <p:spPr>
          <a:xfrm>
            <a:off x="7577138" y="4859169"/>
            <a:ext cx="1223962" cy="273844"/>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409C76EE-2EB6-5A47-8F28-5B769792FE36}" type="datetime1">
              <a:rPr lang="en-GB" noProof="0" smtClean="0"/>
              <a:pPr/>
              <a:t>16.12.19</a:t>
            </a:fld>
            <a:endParaRPr lang="en-GB" noProof="0" dirty="0"/>
          </a:p>
        </p:txBody>
      </p:sp>
    </p:spTree>
    <p:extLst>
      <p:ext uri="{BB962C8B-B14F-4D97-AF65-F5344CB8AC3E}">
        <p14:creationId xmlns:p14="http://schemas.microsoft.com/office/powerpoint/2010/main" val="3271224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ext and Content">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32" y="1568789"/>
            <a:ext cx="8334171" cy="11601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891" indent="-342891">
              <a:spcAft>
                <a:spcPts val="1200"/>
              </a:spcAft>
              <a:buClr>
                <a:srgbClr val="003FA8"/>
              </a:buClr>
              <a:buFont typeface="Arial"/>
              <a:buChar char="•"/>
              <a:defRPr/>
            </a:lvl1pPr>
          </a:lstStyle>
          <a:p>
            <a:pPr lvl="0"/>
            <a:r>
              <a:rPr lang="en-US" noProof="0"/>
              <a:t>Click to edit Master text styles</a:t>
            </a:r>
          </a:p>
        </p:txBody>
      </p:sp>
      <p:sp>
        <p:nvSpPr>
          <p:cNvPr id="2" name="Título 1"/>
          <p:cNvSpPr>
            <a:spLocks noGrp="1"/>
          </p:cNvSpPr>
          <p:nvPr>
            <p:ph type="title" hasCustomPrompt="1"/>
          </p:nvPr>
        </p:nvSpPr>
        <p:spPr>
          <a:xfrm>
            <a:off x="466931" y="974049"/>
            <a:ext cx="8334171" cy="475909"/>
          </a:xfrm>
          <a:prstGeom prst="rect">
            <a:avLst/>
          </a:prstGeom>
        </p:spPr>
        <p:txBody>
          <a:bodyPr lIns="36000"/>
          <a:lstStyle>
            <a:lvl1pPr>
              <a:defRPr sz="2800" b="0">
                <a:solidFill>
                  <a:srgbClr val="0056B9"/>
                </a:solidFill>
              </a:defRPr>
            </a:lvl1pPr>
          </a:lstStyle>
          <a:p>
            <a:r>
              <a:rPr lang="en-GB" noProof="0" dirty="0"/>
              <a:t>Title</a:t>
            </a:r>
          </a:p>
        </p:txBody>
      </p:sp>
      <p:sp>
        <p:nvSpPr>
          <p:cNvPr id="11" name="Slide Number Placeholder 5"/>
          <p:cNvSpPr>
            <a:spLocks noGrp="1"/>
          </p:cNvSpPr>
          <p:nvPr>
            <p:ph type="sldNum" sz="quarter" idx="4"/>
          </p:nvPr>
        </p:nvSpPr>
        <p:spPr>
          <a:xfrm>
            <a:off x="490538" y="4859169"/>
            <a:ext cx="874712" cy="273844"/>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en-GB" noProof="0" smtClean="0"/>
              <a:pPr/>
              <a:t>‹#›</a:t>
            </a:fld>
            <a:endParaRPr lang="en-GB" noProof="0" dirty="0"/>
          </a:p>
        </p:txBody>
      </p:sp>
      <p:sp>
        <p:nvSpPr>
          <p:cNvPr id="12" name="Date Placeholder 3"/>
          <p:cNvSpPr>
            <a:spLocks noGrp="1"/>
          </p:cNvSpPr>
          <p:nvPr>
            <p:ph type="dt" sz="half" idx="2"/>
          </p:nvPr>
        </p:nvSpPr>
        <p:spPr>
          <a:xfrm>
            <a:off x="7577138" y="4859169"/>
            <a:ext cx="1223962" cy="273844"/>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B3EE45F-8683-D246-A5F0-93394021D3FB}" type="datetime1">
              <a:rPr lang="en-GB" noProof="0" smtClean="0"/>
              <a:pPr/>
              <a:t>16.12.19</a:t>
            </a:fld>
            <a:endParaRPr lang="en-GB" noProof="0" dirty="0"/>
          </a:p>
        </p:txBody>
      </p:sp>
      <p:pic>
        <p:nvPicPr>
          <p:cNvPr id="14" name="Imagen 6"/>
          <p:cNvPicPr>
            <a:picLocks/>
          </p:cNvPicPr>
          <p:nvPr userDrawn="1"/>
        </p:nvPicPr>
        <p:blipFill rotWithShape="1">
          <a:blip r:embed="rId2" cstate="email">
            <a:extLst>
              <a:ext uri="{28A0092B-C50C-407E-A947-70E740481C1C}">
                <a14:useLocalDpi xmlns:a14="http://schemas.microsoft.com/office/drawing/2010/main" val="0"/>
              </a:ext>
            </a:extLst>
          </a:blip>
          <a:srcRect t="34003" r="1194" b="13362"/>
          <a:stretch/>
        </p:blipFill>
        <p:spPr>
          <a:xfrm>
            <a:off x="468000" y="2844000"/>
            <a:ext cx="8337600" cy="1836000"/>
          </a:xfrm>
          <a:prstGeom prst="rect">
            <a:avLst/>
          </a:prstGeom>
        </p:spPr>
      </p:pic>
    </p:spTree>
    <p:extLst>
      <p:ext uri="{BB962C8B-B14F-4D97-AF65-F5344CB8AC3E}">
        <p14:creationId xmlns:p14="http://schemas.microsoft.com/office/powerpoint/2010/main" val="1884726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0" name="AutoShape 7"/>
          <p:cNvSpPr>
            <a:spLocks noChangeArrowheads="1"/>
          </p:cNvSpPr>
          <p:nvPr/>
        </p:nvSpPr>
        <p:spPr bwMode="auto">
          <a:xfrm>
            <a:off x="342903" y="222945"/>
            <a:ext cx="204383" cy="325636"/>
          </a:xfrm>
          <a:prstGeom prst="flowChartAlternateProcess">
            <a:avLst/>
          </a:prstGeom>
          <a:solidFill>
            <a:schemeClr val="bg1"/>
          </a:solidFill>
          <a:ln>
            <a:noFill/>
          </a:ln>
          <a:effectLst/>
          <a:extLs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sz="1400">
              <a:ea typeface="+mn-ea"/>
            </a:endParaRPr>
          </a:p>
        </p:txBody>
      </p:sp>
      <p:sp>
        <p:nvSpPr>
          <p:cNvPr id="1032" name="AutoShape 11"/>
          <p:cNvSpPr>
            <a:spLocks noChangeArrowheads="1"/>
          </p:cNvSpPr>
          <p:nvPr/>
        </p:nvSpPr>
        <p:spPr bwMode="auto">
          <a:xfrm>
            <a:off x="523878" y="212231"/>
            <a:ext cx="204383" cy="325636"/>
          </a:xfrm>
          <a:prstGeom prst="flowChartAlternateProcess">
            <a:avLst/>
          </a:prstGeom>
          <a:solidFill>
            <a:schemeClr val="bg1"/>
          </a:solidFill>
          <a:ln>
            <a:noFill/>
          </a:ln>
          <a:effectLst/>
          <a:extLs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sz="1400">
              <a:ea typeface="+mn-ea"/>
            </a:endParaRPr>
          </a:p>
        </p:txBody>
      </p:sp>
      <p:sp>
        <p:nvSpPr>
          <p:cNvPr id="1033" name="Rectangle 14"/>
          <p:cNvSpPr>
            <a:spLocks noChangeArrowheads="1"/>
          </p:cNvSpPr>
          <p:nvPr/>
        </p:nvSpPr>
        <p:spPr bwMode="auto">
          <a:xfrm>
            <a:off x="3" y="2149973"/>
            <a:ext cx="184731" cy="307777"/>
          </a:xfrm>
          <a:prstGeom prst="rect">
            <a:avLst/>
          </a:prstGeom>
          <a:noFill/>
          <a:ln>
            <a:noFill/>
          </a:ln>
          <a:effectLst/>
          <a:extLst>
            <a:ext uri="{909E8E84-426E-40dd-AFC4-6F175D3DCCD1}">
              <a14:hiddenFill xmlns="" xmlns:a14="http://schemas.microsoft.com/office/drawing/2010/main">
                <a:solidFill>
                  <a:srgbClr val="3366FF"/>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sz="1400">
              <a:ea typeface="+mn-ea"/>
            </a:endParaRPr>
          </a:p>
        </p:txBody>
      </p:sp>
      <p:sp>
        <p:nvSpPr>
          <p:cNvPr id="13" name="Slide Number Placeholder 5"/>
          <p:cNvSpPr>
            <a:spLocks noGrp="1"/>
          </p:cNvSpPr>
          <p:nvPr>
            <p:ph type="sldNum" sz="quarter" idx="4"/>
          </p:nvPr>
        </p:nvSpPr>
        <p:spPr>
          <a:xfrm>
            <a:off x="490538" y="4859169"/>
            <a:ext cx="874712" cy="273844"/>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en-GB" noProof="0" smtClean="0"/>
              <a:pPr/>
              <a:t>‹#›</a:t>
            </a:fld>
            <a:endParaRPr lang="en-GB" noProof="0" dirty="0"/>
          </a:p>
        </p:txBody>
      </p:sp>
      <p:sp>
        <p:nvSpPr>
          <p:cNvPr id="11" name="Date Placeholder 3"/>
          <p:cNvSpPr>
            <a:spLocks noGrp="1"/>
          </p:cNvSpPr>
          <p:nvPr>
            <p:ph type="dt" sz="half" idx="2"/>
          </p:nvPr>
        </p:nvSpPr>
        <p:spPr>
          <a:xfrm>
            <a:off x="7577138" y="4859169"/>
            <a:ext cx="1223962" cy="273844"/>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C99BF2F7-53DD-304F-938B-FF02BFE4BA3F}" type="datetime1">
              <a:rPr lang="en-GB" noProof="0" smtClean="0"/>
              <a:pPr/>
              <a:t>16.12.19</a:t>
            </a:fld>
            <a:endParaRPr lang="en-GB" noProof="0" dirty="0"/>
          </a:p>
        </p:txBody>
      </p:sp>
      <p:pic>
        <p:nvPicPr>
          <p:cNvPr id="14" name="Imagen 5"/>
          <p:cNvPicPr>
            <a:picLocks noChangeAspect="1"/>
          </p:cNvPicPr>
          <p:nvPr/>
        </p:nvPicPr>
        <p:blipFill rotWithShape="1">
          <a:blip r:embed="rId11" cstate="email">
            <a:extLst>
              <a:ext uri="{28A0092B-C50C-407E-A947-70E740481C1C}">
                <a14:useLocalDpi xmlns:a14="http://schemas.microsoft.com/office/drawing/2010/main" val="0"/>
              </a:ext>
            </a:extLst>
          </a:blip>
          <a:srcRect b="34860"/>
          <a:stretch/>
        </p:blipFill>
        <p:spPr>
          <a:xfrm>
            <a:off x="7591037" y="212726"/>
            <a:ext cx="1214271" cy="456746"/>
          </a:xfrm>
          <a:prstGeom prst="rect">
            <a:avLst/>
          </a:prstGeom>
        </p:spPr>
      </p:pic>
    </p:spTree>
  </p:cSld>
  <p:clrMap bg1="lt1" tx1="dk1" bg2="lt2" tx2="dk2" accent1="accent1" accent2="accent2" accent3="accent3" accent4="accent4" accent5="accent5" accent6="accent6" hlink="hlink" folHlink="folHlink"/>
  <p:sldLayoutIdLst>
    <p:sldLayoutId id="2147483887" r:id="rId1"/>
    <p:sldLayoutId id="2147483853" r:id="rId2"/>
    <p:sldLayoutId id="2147483858" r:id="rId3"/>
    <p:sldLayoutId id="2147483859" r:id="rId4"/>
    <p:sldLayoutId id="2147483860" r:id="rId5"/>
    <p:sldLayoutId id="2147483857" r:id="rId6"/>
    <p:sldLayoutId id="2147483861" r:id="rId7"/>
    <p:sldLayoutId id="2147483862" r:id="rId8"/>
    <p:sldLayoutId id="2147483863" r:id="rId9"/>
  </p:sldLayoutIdLst>
  <p:hf hdr="0" ftr="0"/>
  <p:txStyles>
    <p:titleStyle>
      <a:lvl1pPr algn="l" rtl="0" eaLnBrk="1" fontAlgn="base" hangingPunct="1">
        <a:spcBef>
          <a:spcPct val="0"/>
        </a:spcBef>
        <a:spcAft>
          <a:spcPct val="0"/>
        </a:spcAft>
        <a:defRPr sz="1600" b="1" i="0">
          <a:solidFill>
            <a:srgbClr val="058AD4"/>
          </a:solidFill>
          <a:latin typeface="+mj-lt"/>
          <a:ea typeface="ＭＳ Ｐゴシック" charset="0"/>
          <a:cs typeface="+mj-cs"/>
        </a:defRPr>
      </a:lvl1pPr>
      <a:lvl2pPr algn="l" rtl="0" eaLnBrk="1" fontAlgn="base" hangingPunct="1">
        <a:spcBef>
          <a:spcPct val="0"/>
        </a:spcBef>
        <a:spcAft>
          <a:spcPct val="0"/>
        </a:spcAft>
        <a:defRPr sz="1400" b="1" i="1">
          <a:solidFill>
            <a:srgbClr val="058AD4"/>
          </a:solidFill>
          <a:latin typeface="Arial" pitchFamily="34" charset="0"/>
          <a:ea typeface="ＭＳ Ｐゴシック" charset="0"/>
        </a:defRPr>
      </a:lvl2pPr>
      <a:lvl3pPr algn="l" rtl="0" eaLnBrk="1" fontAlgn="base" hangingPunct="1">
        <a:spcBef>
          <a:spcPct val="0"/>
        </a:spcBef>
        <a:spcAft>
          <a:spcPct val="0"/>
        </a:spcAft>
        <a:defRPr sz="1400" b="1" i="1">
          <a:solidFill>
            <a:srgbClr val="058AD4"/>
          </a:solidFill>
          <a:latin typeface="Arial" pitchFamily="34" charset="0"/>
          <a:ea typeface="ＭＳ Ｐゴシック" charset="0"/>
        </a:defRPr>
      </a:lvl3pPr>
      <a:lvl4pPr algn="l" rtl="0" eaLnBrk="1" fontAlgn="base" hangingPunct="1">
        <a:spcBef>
          <a:spcPct val="0"/>
        </a:spcBef>
        <a:spcAft>
          <a:spcPct val="0"/>
        </a:spcAft>
        <a:defRPr sz="1400" b="1" i="1">
          <a:solidFill>
            <a:srgbClr val="058AD4"/>
          </a:solidFill>
          <a:latin typeface="Arial" pitchFamily="34" charset="0"/>
          <a:ea typeface="ＭＳ Ｐゴシック" charset="0"/>
        </a:defRPr>
      </a:lvl4pPr>
      <a:lvl5pPr algn="l" rtl="0" eaLnBrk="1" fontAlgn="base" hangingPunct="1">
        <a:spcBef>
          <a:spcPct val="0"/>
        </a:spcBef>
        <a:spcAft>
          <a:spcPct val="0"/>
        </a:spcAft>
        <a:defRPr sz="1400" b="1" i="1">
          <a:solidFill>
            <a:srgbClr val="058AD4"/>
          </a:solidFill>
          <a:latin typeface="Arial" pitchFamily="34" charset="0"/>
          <a:ea typeface="ＭＳ Ｐゴシック" charset="0"/>
        </a:defRPr>
      </a:lvl5pPr>
      <a:lvl6pPr marL="457189" algn="l" rtl="0" eaLnBrk="1" fontAlgn="base" hangingPunct="1">
        <a:spcBef>
          <a:spcPct val="0"/>
        </a:spcBef>
        <a:spcAft>
          <a:spcPct val="0"/>
        </a:spcAft>
        <a:defRPr sz="1400" b="1" i="1">
          <a:solidFill>
            <a:srgbClr val="058AD4"/>
          </a:solidFill>
          <a:latin typeface="Arial" pitchFamily="34" charset="0"/>
        </a:defRPr>
      </a:lvl6pPr>
      <a:lvl7pPr marL="914377" algn="l" rtl="0" eaLnBrk="1" fontAlgn="base" hangingPunct="1">
        <a:spcBef>
          <a:spcPct val="0"/>
        </a:spcBef>
        <a:spcAft>
          <a:spcPct val="0"/>
        </a:spcAft>
        <a:defRPr sz="1400" b="1" i="1">
          <a:solidFill>
            <a:srgbClr val="058AD4"/>
          </a:solidFill>
          <a:latin typeface="Arial" pitchFamily="34" charset="0"/>
        </a:defRPr>
      </a:lvl7pPr>
      <a:lvl8pPr marL="1371566" algn="l" rtl="0" eaLnBrk="1" fontAlgn="base" hangingPunct="1">
        <a:spcBef>
          <a:spcPct val="0"/>
        </a:spcBef>
        <a:spcAft>
          <a:spcPct val="0"/>
        </a:spcAft>
        <a:defRPr sz="1400" b="1" i="1">
          <a:solidFill>
            <a:srgbClr val="058AD4"/>
          </a:solidFill>
          <a:latin typeface="Arial" pitchFamily="34" charset="0"/>
        </a:defRPr>
      </a:lvl8pPr>
      <a:lvl9pPr marL="1828754" algn="l" rtl="0" eaLnBrk="1" fontAlgn="base" hangingPunct="1">
        <a:spcBef>
          <a:spcPct val="0"/>
        </a:spcBef>
        <a:spcAft>
          <a:spcPct val="0"/>
        </a:spcAft>
        <a:defRPr sz="1400" b="1" i="1">
          <a:solidFill>
            <a:srgbClr val="058AD4"/>
          </a:solidFill>
          <a:latin typeface="Arial" pitchFamily="34" charset="0"/>
        </a:defRPr>
      </a:lvl9pPr>
    </p:titleStyle>
    <p:bodyStyle>
      <a:lvl1pPr marL="342891" indent="-342891"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ＭＳ Ｐゴシック" charset="0"/>
          <a:cs typeface="+mn-cs"/>
        </a:defRPr>
      </a:lvl1pPr>
      <a:lvl2pPr marL="742932" indent="-285744"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2pPr>
      <a:lvl3pPr marL="1142971" indent="-228594"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3pPr>
      <a:lvl4pPr marL="1600160" indent="-228594"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4pPr>
      <a:lvl5pPr marL="2057349" indent="-228594"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5pPr>
      <a:lvl6pPr marL="2514537" indent="-228594" algn="l" rtl="0" eaLnBrk="1" fontAlgn="base" hangingPunct="1">
        <a:spcBef>
          <a:spcPct val="20000"/>
        </a:spcBef>
        <a:spcAft>
          <a:spcPct val="0"/>
        </a:spcAft>
        <a:buChar char="»"/>
        <a:defRPr sz="1200">
          <a:solidFill>
            <a:schemeClr val="tx1"/>
          </a:solidFill>
          <a:latin typeface="+mn-lt"/>
          <a:cs typeface="+mn-cs"/>
        </a:defRPr>
      </a:lvl6pPr>
      <a:lvl7pPr marL="2971726" indent="-228594" algn="l" rtl="0" eaLnBrk="1" fontAlgn="base" hangingPunct="1">
        <a:spcBef>
          <a:spcPct val="20000"/>
        </a:spcBef>
        <a:spcAft>
          <a:spcPct val="0"/>
        </a:spcAft>
        <a:buChar char="»"/>
        <a:defRPr sz="1200">
          <a:solidFill>
            <a:schemeClr val="tx1"/>
          </a:solidFill>
          <a:latin typeface="+mn-lt"/>
          <a:cs typeface="+mn-cs"/>
        </a:defRPr>
      </a:lvl7pPr>
      <a:lvl8pPr marL="3428914" indent="-228594" algn="l" rtl="0" eaLnBrk="1" fontAlgn="base" hangingPunct="1">
        <a:spcBef>
          <a:spcPct val="20000"/>
        </a:spcBef>
        <a:spcAft>
          <a:spcPct val="0"/>
        </a:spcAft>
        <a:buChar char="»"/>
        <a:defRPr sz="1200">
          <a:solidFill>
            <a:schemeClr val="tx1"/>
          </a:solidFill>
          <a:latin typeface="+mn-lt"/>
          <a:cs typeface="+mn-cs"/>
        </a:defRPr>
      </a:lvl8pPr>
      <a:lvl9pPr marL="3886103" indent="-228594" algn="l" rtl="0" eaLnBrk="1" fontAlgn="base" hangingPunct="1">
        <a:spcBef>
          <a:spcPct val="20000"/>
        </a:spcBef>
        <a:spcAft>
          <a:spcPct val="0"/>
        </a:spcAft>
        <a:buChar char="»"/>
        <a:defRPr sz="1200">
          <a:solidFill>
            <a:schemeClr val="tx1"/>
          </a:solidFill>
          <a:latin typeface="+mn-lt"/>
          <a:cs typeface="+mn-cs"/>
        </a:defRPr>
      </a:lvl9pPr>
    </p:bodyStyle>
    <p:otherStyle>
      <a:defPPr>
        <a:defRPr lang="es-E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8270351"/>
      </p:ext>
    </p:extLst>
  </p:cSld>
  <p:clrMap bg1="lt1" tx1="dk1" bg2="lt2" tx2="dk2" accent1="accent1" accent2="accent2" accent3="accent3" accent4="accent4" accent5="accent5" accent6="accent6" hlink="hlink" folHlink="folHlink"/>
  <p:sldLayoutIdLst>
    <p:sldLayoutId id="2147483889" r:id="rId1"/>
  </p:sldLayoutIdLst>
  <p:txStyles>
    <p:titleStyle>
      <a:lvl1pPr algn="ctr" defTabSz="914377"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914377"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0740" y="2250609"/>
            <a:ext cx="8335810" cy="1486397"/>
          </a:xfrm>
          <a:prstGeom prst="rect">
            <a:avLst/>
          </a:prstGeom>
        </p:spPr>
        <p:txBody>
          <a:bodyPr/>
          <a:lstStyle/>
          <a:p>
            <a:pPr algn="just"/>
            <a:r>
              <a:rPr lang="fr-FR" b="1" dirty="0">
                <a:solidFill>
                  <a:schemeClr val="bg1">
                    <a:lumMod val="50000"/>
                  </a:schemeClr>
                </a:solidFill>
              </a:rPr>
              <a:t>EULAR recommendations for the diagnosis and management of rheumatic immune-related adverse events due to cancer immunotherapy with checkpoint inhibitors.</a:t>
            </a:r>
          </a:p>
        </p:txBody>
      </p:sp>
    </p:spTree>
    <p:extLst>
      <p:ext uri="{BB962C8B-B14F-4D97-AF65-F5344CB8AC3E}">
        <p14:creationId xmlns:p14="http://schemas.microsoft.com/office/powerpoint/2010/main" val="966373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p:cNvSpPr>
            <a:spLocks noGrp="1"/>
          </p:cNvSpPr>
          <p:nvPr>
            <p:ph idx="1"/>
          </p:nvPr>
        </p:nvSpPr>
        <p:spPr>
          <a:xfrm>
            <a:off x="466931" y="1568789"/>
            <a:ext cx="8334171" cy="3261680"/>
          </a:xfrm>
        </p:spPr>
        <p:txBody>
          <a:bodyPr/>
          <a:lstStyle/>
          <a:p>
            <a:pPr algn="just"/>
            <a:r>
              <a:rPr lang="en-GB" b="1" dirty="0"/>
              <a:t>For patients experiencing severe immune-related rheumatic and connective tissue disease-like immune-related adverse events or with insufficient response to csDMARD, bDMARD may be considered, with TNF or IL-6 inhibitors being the preferred options for inflammatory arthritis. </a:t>
            </a:r>
          </a:p>
          <a:p>
            <a:pPr lvl="1" algn="just"/>
            <a:r>
              <a:rPr lang="en-GB" dirty="0"/>
              <a:t>Preclinical data supports the use of TNF inhibitors, since they only had a minor influence on T cell activation and the </a:t>
            </a:r>
            <a:r>
              <a:rPr lang="fr-FR" dirty="0"/>
              <a:t>killing ability of tumour-infiltrating lymphocytes. </a:t>
            </a:r>
            <a:r>
              <a:rPr lang="en-GB" dirty="0"/>
              <a:t>A synergistic effect of TNF inhibitors with checkpoint inhibitors has been demonstrated in mouse models and a phase Ib clinical trial in ongoing in melanoma patients.</a:t>
            </a:r>
            <a:endParaRPr lang="fr-FR" dirty="0"/>
          </a:p>
          <a:p>
            <a:pPr lvl="1" algn="just"/>
            <a:r>
              <a:rPr lang="en-GB" dirty="0"/>
              <a:t>Anti-tumour responses were not adversely affected in patients treated with TNF inhibitors</a:t>
            </a:r>
            <a:r>
              <a:rPr lang="fr-FR" dirty="0"/>
              <a:t> (i.e. for severe colitis or arthritis).</a:t>
            </a:r>
          </a:p>
          <a:p>
            <a:pPr lvl="1" algn="just"/>
            <a:r>
              <a:rPr lang="en-GB" dirty="0"/>
              <a:t>Some other patients with checkpoint inhibitors-induced severe inflammatory arthritis were treated with tocilizumab.</a:t>
            </a:r>
            <a:r>
              <a:rPr lang="fr-FR" dirty="0"/>
              <a:t> </a:t>
            </a:r>
          </a:p>
          <a:p>
            <a:pPr lvl="1" algn="just"/>
            <a:r>
              <a:rPr lang="en-GB" dirty="0"/>
              <a:t>Due to limited data and concerns about IL-17 inhibition on checkpoint inhibitors efficacy, </a:t>
            </a:r>
            <a:r>
              <a:rPr lang="fr-FR" dirty="0"/>
              <a:t>IL</a:t>
            </a:r>
            <a:r>
              <a:rPr lang="en-GB" dirty="0"/>
              <a:t>-17 blockade was not recommended.</a:t>
            </a:r>
          </a:p>
          <a:p>
            <a:pPr marL="457188" lvl="1" indent="0" algn="just">
              <a:buNone/>
            </a:pPr>
            <a:endParaRPr lang="fr-FR" dirty="0"/>
          </a:p>
          <a:p>
            <a:pPr lvl="1" algn="just"/>
            <a:r>
              <a:rPr lang="en-GB" dirty="0"/>
              <a:t>LoE 4; LoA 8.8%</a:t>
            </a:r>
          </a:p>
        </p:txBody>
      </p:sp>
      <p:sp>
        <p:nvSpPr>
          <p:cNvPr id="5" name="Título 4"/>
          <p:cNvSpPr>
            <a:spLocks noGrp="1"/>
          </p:cNvSpPr>
          <p:nvPr>
            <p:ph type="title"/>
          </p:nvPr>
        </p:nvSpPr>
        <p:spPr>
          <a:xfrm>
            <a:off x="490538" y="683103"/>
            <a:ext cx="8334172" cy="475909"/>
          </a:xfrm>
        </p:spPr>
        <p:txBody>
          <a:bodyPr/>
          <a:lstStyle/>
          <a:p>
            <a:r>
              <a:rPr lang="en-GB" dirty="0"/>
              <a:t>Recommendation 6 </a:t>
            </a:r>
          </a:p>
        </p:txBody>
      </p:sp>
      <p:sp>
        <p:nvSpPr>
          <p:cNvPr id="6" name="Marcador de fecha 5"/>
          <p:cNvSpPr>
            <a:spLocks noGrp="1"/>
          </p:cNvSpPr>
          <p:nvPr>
            <p:ph type="dt" sz="half" idx="2"/>
          </p:nvPr>
        </p:nvSpPr>
        <p:spPr/>
        <p:txBody>
          <a:bodyPr/>
          <a:lstStyle/>
          <a:p>
            <a:fld id="{F6400876-E198-994A-958F-F82423EE1644}" type="datetime1">
              <a:rPr lang="en-GB" smtClean="0"/>
              <a:pPr/>
              <a:t>16.12.19</a:t>
            </a:fld>
            <a:endParaRPr lang="en-GB" dirty="0"/>
          </a:p>
        </p:txBody>
      </p:sp>
      <p:sp>
        <p:nvSpPr>
          <p:cNvPr id="7" name="Marcador de número de diapositiva 6"/>
          <p:cNvSpPr>
            <a:spLocks noGrp="1"/>
          </p:cNvSpPr>
          <p:nvPr>
            <p:ph type="sldNum" sz="quarter" idx="4"/>
          </p:nvPr>
        </p:nvSpPr>
        <p:spPr/>
        <p:txBody>
          <a:bodyPr/>
          <a:lstStyle/>
          <a:p>
            <a:fld id="{F096157D-9D44-4342-AEFF-76ADE352FA4A}" type="slidenum">
              <a:rPr lang="en-GB" smtClean="0"/>
              <a:pPr/>
              <a:t>10</a:t>
            </a:fld>
            <a:endParaRPr lang="en-GB" dirty="0"/>
          </a:p>
        </p:txBody>
      </p:sp>
    </p:spTree>
    <p:extLst>
      <p:ext uri="{BB962C8B-B14F-4D97-AF65-F5344CB8AC3E}">
        <p14:creationId xmlns:p14="http://schemas.microsoft.com/office/powerpoint/2010/main" val="2476631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p:cNvSpPr>
            <a:spLocks noGrp="1"/>
          </p:cNvSpPr>
          <p:nvPr>
            <p:ph idx="1"/>
          </p:nvPr>
        </p:nvSpPr>
        <p:spPr/>
        <p:txBody>
          <a:bodyPr/>
          <a:lstStyle/>
          <a:p>
            <a:pPr algn="just"/>
            <a:r>
              <a:rPr lang="en-GB" b="1" dirty="0"/>
              <a:t>The decision to hold or to continue the cancer immunotherapy should be based on the severity of rheumatic immune-related adverse events, the extent of required immunosuppressive regimen, the tumour response and its duration, as well as the future oncology treatment plan, in a shared decision with the patient.</a:t>
            </a:r>
          </a:p>
          <a:p>
            <a:pPr lvl="1" algn="just"/>
            <a:r>
              <a:rPr lang="fr-FR" dirty="0"/>
              <a:t>Currently, decisions regarding checkpoint inhibitors and immunosuppressive regimens vary from institution to institution according to local practice, with no randomised trials to provide evidence in choosing between holding cancer immunotherapy and/or introducing an immunosuppressive regimen. </a:t>
            </a:r>
          </a:p>
          <a:p>
            <a:pPr lvl="1" algn="just"/>
            <a:r>
              <a:rPr lang="fr-FR" dirty="0"/>
              <a:t>Some studies reported ongoing clinical benefit in patients who discontinue their cancer immunotherapy for immune-related adverse events.</a:t>
            </a:r>
          </a:p>
          <a:p>
            <a:pPr lvl="1" algn="just"/>
            <a:endParaRPr lang="en-GB" dirty="0"/>
          </a:p>
          <a:p>
            <a:pPr lvl="1" algn="just"/>
            <a:r>
              <a:rPr lang="en-GB" dirty="0"/>
              <a:t>LoE 5; LoA 9.4%</a:t>
            </a:r>
          </a:p>
          <a:p>
            <a:pPr lvl="1" algn="just"/>
            <a:endParaRPr lang="en-GB" b="1" dirty="0"/>
          </a:p>
        </p:txBody>
      </p:sp>
      <p:sp>
        <p:nvSpPr>
          <p:cNvPr id="5" name="Título 4"/>
          <p:cNvSpPr>
            <a:spLocks noGrp="1"/>
          </p:cNvSpPr>
          <p:nvPr>
            <p:ph type="title"/>
          </p:nvPr>
        </p:nvSpPr>
        <p:spPr>
          <a:xfrm>
            <a:off x="490538" y="683103"/>
            <a:ext cx="8334172" cy="475909"/>
          </a:xfrm>
        </p:spPr>
        <p:txBody>
          <a:bodyPr/>
          <a:lstStyle/>
          <a:p>
            <a:r>
              <a:rPr lang="en-GB" dirty="0"/>
              <a:t>Recommendation 7 </a:t>
            </a:r>
          </a:p>
        </p:txBody>
      </p:sp>
      <p:sp>
        <p:nvSpPr>
          <p:cNvPr id="6" name="Marcador de fecha 5"/>
          <p:cNvSpPr>
            <a:spLocks noGrp="1"/>
          </p:cNvSpPr>
          <p:nvPr>
            <p:ph type="dt" sz="half" idx="2"/>
          </p:nvPr>
        </p:nvSpPr>
        <p:spPr/>
        <p:txBody>
          <a:bodyPr/>
          <a:lstStyle/>
          <a:p>
            <a:fld id="{F6400876-E198-994A-958F-F82423EE1644}" type="datetime1">
              <a:rPr lang="en-GB" smtClean="0"/>
              <a:pPr/>
              <a:t>16.12.19</a:t>
            </a:fld>
            <a:endParaRPr lang="en-GB" dirty="0"/>
          </a:p>
        </p:txBody>
      </p:sp>
      <p:sp>
        <p:nvSpPr>
          <p:cNvPr id="7" name="Marcador de número de diapositiva 6"/>
          <p:cNvSpPr>
            <a:spLocks noGrp="1"/>
          </p:cNvSpPr>
          <p:nvPr>
            <p:ph type="sldNum" sz="quarter" idx="4"/>
          </p:nvPr>
        </p:nvSpPr>
        <p:spPr/>
        <p:txBody>
          <a:bodyPr/>
          <a:lstStyle/>
          <a:p>
            <a:fld id="{F096157D-9D44-4342-AEFF-76ADE352FA4A}" type="slidenum">
              <a:rPr lang="en-GB" smtClean="0"/>
              <a:pPr/>
              <a:t>11</a:t>
            </a:fld>
            <a:endParaRPr lang="en-GB" dirty="0"/>
          </a:p>
        </p:txBody>
      </p:sp>
    </p:spTree>
    <p:extLst>
      <p:ext uri="{BB962C8B-B14F-4D97-AF65-F5344CB8AC3E}">
        <p14:creationId xmlns:p14="http://schemas.microsoft.com/office/powerpoint/2010/main" val="3877837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p:cNvSpPr>
            <a:spLocks noGrp="1"/>
          </p:cNvSpPr>
          <p:nvPr>
            <p:ph idx="1"/>
          </p:nvPr>
        </p:nvSpPr>
        <p:spPr>
          <a:xfrm>
            <a:off x="466931" y="1568789"/>
            <a:ext cx="8334171" cy="3356628"/>
          </a:xfrm>
        </p:spPr>
        <p:txBody>
          <a:bodyPr/>
          <a:lstStyle/>
          <a:p>
            <a:pPr algn="just"/>
            <a:r>
              <a:rPr lang="en-GB" b="1" dirty="0"/>
              <a:t>Myositis may be a severe condition. Immunotherapy withdrawal needs to be discussed. In the presence of life-threatening manifestations (bulbar symptoms (dysphagia, dysarthria, dysphonia), dyspnoea and myocarditis), high dose of glucocorticoids, IVIg and/or plasma exchange should be considered; immunotherapy withdrawal is always necessary.</a:t>
            </a:r>
          </a:p>
          <a:p>
            <a:pPr lvl="1" algn="just"/>
            <a:r>
              <a:rPr lang="fr-FR" dirty="0"/>
              <a:t>Occurs very early after checkpoint inhibitors initiation, often within the first month of treatment.</a:t>
            </a:r>
          </a:p>
          <a:p>
            <a:pPr lvl="1" algn="just"/>
            <a:r>
              <a:rPr lang="fr-FR" dirty="0"/>
              <a:t>Proximal weakness and myalgia are the major symptoms, which can mimic a PMR-like condition, and increased </a:t>
            </a:r>
            <a:r>
              <a:rPr lang="en-GB" dirty="0"/>
              <a:t>creatinin kinase is seen in the majority of patients.</a:t>
            </a:r>
          </a:p>
          <a:p>
            <a:pPr lvl="1" algn="just"/>
            <a:r>
              <a:rPr lang="en-GB" dirty="0"/>
              <a:t>Cardiac evaluation (troponin and electrocardiography</a:t>
            </a:r>
            <a:r>
              <a:rPr lang="fr-FR" dirty="0"/>
              <a:t>)</a:t>
            </a:r>
            <a:r>
              <a:rPr lang="en-GB" dirty="0"/>
              <a:t> must be systematic for any patient with myositis or suspected myositis</a:t>
            </a:r>
            <a:r>
              <a:rPr lang="fr-FR" dirty="0"/>
              <a:t>, since it is frequently associated with myocarditis.</a:t>
            </a:r>
            <a:endParaRPr lang="en-GB" dirty="0"/>
          </a:p>
          <a:p>
            <a:pPr lvl="1" algn="just"/>
            <a:r>
              <a:rPr lang="fr-FR" dirty="0"/>
              <a:t>Associated </a:t>
            </a:r>
            <a:r>
              <a:rPr lang="en-GB" dirty="0"/>
              <a:t>myasthenia gravis encountered in 15% of patients with myositis.</a:t>
            </a:r>
          </a:p>
          <a:p>
            <a:pPr lvl="1" algn="just"/>
            <a:r>
              <a:rPr lang="fr-FR" dirty="0"/>
              <a:t>Glucorticoids dosage is usually 1-2mg/kg/day +/- intravenous pulses of methylprednisolone</a:t>
            </a:r>
          </a:p>
          <a:p>
            <a:pPr lvl="1" algn="just"/>
            <a:r>
              <a:rPr lang="fr-FR" dirty="0"/>
              <a:t>In refractory situations, abatacept or another T-cell directed therapy may be consider as rescue therapy, after plasma exchanges and IVIg. </a:t>
            </a:r>
          </a:p>
          <a:p>
            <a:pPr marL="457188" lvl="1" indent="0" algn="just">
              <a:buNone/>
            </a:pPr>
            <a:endParaRPr lang="en-GB" dirty="0"/>
          </a:p>
          <a:p>
            <a:pPr lvl="1" algn="just"/>
            <a:r>
              <a:rPr lang="en-GB" dirty="0"/>
              <a:t>LoE 4; LoA 8.9%</a:t>
            </a:r>
            <a:endParaRPr lang="en-GB" b="1" dirty="0"/>
          </a:p>
        </p:txBody>
      </p:sp>
      <p:sp>
        <p:nvSpPr>
          <p:cNvPr id="5" name="Título 4"/>
          <p:cNvSpPr>
            <a:spLocks noGrp="1"/>
          </p:cNvSpPr>
          <p:nvPr>
            <p:ph type="title"/>
          </p:nvPr>
        </p:nvSpPr>
        <p:spPr>
          <a:xfrm>
            <a:off x="490538" y="683103"/>
            <a:ext cx="8334172" cy="475909"/>
          </a:xfrm>
        </p:spPr>
        <p:txBody>
          <a:bodyPr/>
          <a:lstStyle/>
          <a:p>
            <a:r>
              <a:rPr lang="en-GB" dirty="0"/>
              <a:t>Recommendation 8 </a:t>
            </a:r>
          </a:p>
        </p:txBody>
      </p:sp>
      <p:sp>
        <p:nvSpPr>
          <p:cNvPr id="6" name="Marcador de fecha 5"/>
          <p:cNvSpPr>
            <a:spLocks noGrp="1"/>
          </p:cNvSpPr>
          <p:nvPr>
            <p:ph type="dt" sz="half" idx="2"/>
          </p:nvPr>
        </p:nvSpPr>
        <p:spPr/>
        <p:txBody>
          <a:bodyPr/>
          <a:lstStyle/>
          <a:p>
            <a:fld id="{F6400876-E198-994A-958F-F82423EE1644}" type="datetime1">
              <a:rPr lang="en-GB" smtClean="0"/>
              <a:pPr/>
              <a:t>16.12.19</a:t>
            </a:fld>
            <a:endParaRPr lang="en-GB" dirty="0"/>
          </a:p>
        </p:txBody>
      </p:sp>
      <p:sp>
        <p:nvSpPr>
          <p:cNvPr id="7" name="Marcador de número de diapositiva 6"/>
          <p:cNvSpPr>
            <a:spLocks noGrp="1"/>
          </p:cNvSpPr>
          <p:nvPr>
            <p:ph type="sldNum" sz="quarter" idx="4"/>
          </p:nvPr>
        </p:nvSpPr>
        <p:spPr/>
        <p:txBody>
          <a:bodyPr/>
          <a:lstStyle/>
          <a:p>
            <a:fld id="{F096157D-9D44-4342-AEFF-76ADE352FA4A}" type="slidenum">
              <a:rPr lang="en-GB" smtClean="0"/>
              <a:pPr/>
              <a:t>12</a:t>
            </a:fld>
            <a:endParaRPr lang="en-GB" dirty="0"/>
          </a:p>
        </p:txBody>
      </p:sp>
    </p:spTree>
    <p:extLst>
      <p:ext uri="{BB962C8B-B14F-4D97-AF65-F5344CB8AC3E}">
        <p14:creationId xmlns:p14="http://schemas.microsoft.com/office/powerpoint/2010/main" val="3079834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p:cNvSpPr>
            <a:spLocks noGrp="1"/>
          </p:cNvSpPr>
          <p:nvPr>
            <p:ph idx="1"/>
          </p:nvPr>
        </p:nvSpPr>
        <p:spPr>
          <a:xfrm>
            <a:off x="466931" y="1568789"/>
            <a:ext cx="8334171" cy="3439707"/>
          </a:xfrm>
        </p:spPr>
        <p:txBody>
          <a:bodyPr/>
          <a:lstStyle/>
          <a:p>
            <a:pPr algn="just"/>
            <a:r>
              <a:rPr lang="en-GB" b="1" dirty="0"/>
              <a:t>A pre-existing autoimmune rheumatic or connective tissue disease should not preclude the use of cancer immunotherapy. Baseline immunosuppressive regimen should be kept at the lowest dose possible (for glucocorticoids, below 10mg prednisone per day if possible). However, many patients may have a flare of the underlying condition and/or immune-related adverse events, requiring the use of glucocorticoids and/or DMARDs. </a:t>
            </a:r>
          </a:p>
          <a:p>
            <a:pPr lvl="1" algn="just"/>
            <a:r>
              <a:rPr lang="fr-FR" dirty="0"/>
              <a:t>A flare of the pre-existing inflammatory or autoimmune disease was observed in half of RA, PsA and myositis patients, 64% of PMR patients, 31% of SA and SLE patients, 43% of Sjögren’s patients, 25% of systemic sclerosis patients and 20% of sarcoidosis patients, but less than 10% had to stop the cancer immunotherapy.</a:t>
            </a:r>
          </a:p>
          <a:p>
            <a:pPr lvl="1" algn="just"/>
            <a:r>
              <a:rPr lang="fr-FR" dirty="0"/>
              <a:t>Most flares and irAEs were managed with glucocorticoids, with the need of csDMARDs in some patients. </a:t>
            </a:r>
          </a:p>
          <a:p>
            <a:pPr lvl="1" algn="just"/>
            <a:r>
              <a:rPr lang="fr-FR" dirty="0"/>
              <a:t>So far, no preventive treatment is needed. </a:t>
            </a:r>
          </a:p>
          <a:p>
            <a:pPr lvl="1" algn="just"/>
            <a:r>
              <a:rPr lang="fr-FR" dirty="0"/>
              <a:t>Recent preclinical and clinical data highlighted the deleterious impact of baseline glucocorticoids on checkpoint inhibitors efficacy, when used at a dosage of greater than 10mg/day. </a:t>
            </a:r>
          </a:p>
          <a:p>
            <a:pPr lvl="1" algn="just"/>
            <a:r>
              <a:rPr lang="fr-FR" dirty="0"/>
              <a:t>Prophylactic TNF inhibition and a possible synergistic effect of TNF inhibitors and checkpoint inhibitors are currently evaluated.</a:t>
            </a:r>
          </a:p>
          <a:p>
            <a:pPr marL="457188" lvl="1" indent="0" algn="just">
              <a:buNone/>
            </a:pPr>
            <a:endParaRPr lang="en-GB" dirty="0"/>
          </a:p>
          <a:p>
            <a:pPr lvl="1" algn="just"/>
            <a:r>
              <a:rPr lang="en-GB" dirty="0"/>
              <a:t>LoE 4; LoA 9%</a:t>
            </a:r>
            <a:endParaRPr lang="en-GB" b="1" dirty="0"/>
          </a:p>
          <a:p>
            <a:pPr algn="just"/>
            <a:endParaRPr lang="en-GB" b="1" dirty="0"/>
          </a:p>
        </p:txBody>
      </p:sp>
      <p:sp>
        <p:nvSpPr>
          <p:cNvPr id="5" name="Título 4"/>
          <p:cNvSpPr>
            <a:spLocks noGrp="1"/>
          </p:cNvSpPr>
          <p:nvPr>
            <p:ph type="title"/>
          </p:nvPr>
        </p:nvSpPr>
        <p:spPr>
          <a:xfrm>
            <a:off x="490538" y="683103"/>
            <a:ext cx="8334172" cy="475909"/>
          </a:xfrm>
        </p:spPr>
        <p:txBody>
          <a:bodyPr/>
          <a:lstStyle/>
          <a:p>
            <a:r>
              <a:rPr lang="en-GB" dirty="0"/>
              <a:t>Recommendation 9 </a:t>
            </a:r>
          </a:p>
        </p:txBody>
      </p:sp>
      <p:sp>
        <p:nvSpPr>
          <p:cNvPr id="6" name="Marcador de fecha 5"/>
          <p:cNvSpPr>
            <a:spLocks noGrp="1"/>
          </p:cNvSpPr>
          <p:nvPr>
            <p:ph type="dt" sz="half" idx="2"/>
          </p:nvPr>
        </p:nvSpPr>
        <p:spPr/>
        <p:txBody>
          <a:bodyPr/>
          <a:lstStyle/>
          <a:p>
            <a:fld id="{F6400876-E198-994A-958F-F82423EE1644}" type="datetime1">
              <a:rPr lang="en-GB" smtClean="0"/>
              <a:pPr/>
              <a:t>16.12.19</a:t>
            </a:fld>
            <a:endParaRPr lang="en-GB" dirty="0"/>
          </a:p>
        </p:txBody>
      </p:sp>
      <p:sp>
        <p:nvSpPr>
          <p:cNvPr id="7" name="Marcador de número de diapositiva 6"/>
          <p:cNvSpPr>
            <a:spLocks noGrp="1"/>
          </p:cNvSpPr>
          <p:nvPr>
            <p:ph type="sldNum" sz="quarter" idx="4"/>
          </p:nvPr>
        </p:nvSpPr>
        <p:spPr/>
        <p:txBody>
          <a:bodyPr/>
          <a:lstStyle/>
          <a:p>
            <a:fld id="{F096157D-9D44-4342-AEFF-76ADE352FA4A}" type="slidenum">
              <a:rPr lang="en-GB" smtClean="0"/>
              <a:pPr/>
              <a:t>13</a:t>
            </a:fld>
            <a:endParaRPr lang="en-GB" dirty="0"/>
          </a:p>
        </p:txBody>
      </p:sp>
    </p:spTree>
    <p:extLst>
      <p:ext uri="{BB962C8B-B14F-4D97-AF65-F5344CB8AC3E}">
        <p14:creationId xmlns:p14="http://schemas.microsoft.com/office/powerpoint/2010/main" val="6704606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p:cNvSpPr>
            <a:spLocks noGrp="1"/>
          </p:cNvSpPr>
          <p:nvPr>
            <p:ph idx="1"/>
          </p:nvPr>
        </p:nvSpPr>
        <p:spPr/>
        <p:txBody>
          <a:bodyPr/>
          <a:lstStyle/>
          <a:p>
            <a:pPr algn="just"/>
            <a:r>
              <a:rPr lang="en-GB" b="1" dirty="0"/>
              <a:t>Before initiation of cancer immunotherapy, there is no indication to test every patient for the presence of autoantibodies. In the case of unexplained rheumatic, musculoskeletal or systemic symptoms, a complete rheumatologic assessment should be performed. </a:t>
            </a:r>
          </a:p>
          <a:p>
            <a:pPr lvl="1" algn="just"/>
            <a:r>
              <a:rPr lang="fr-FR" dirty="0"/>
              <a:t>Since autoantibodies are not found in the majority of patients experiencing checkpoint inhibitors-induced rheumatic and connective-tissue like disease, there is no indication to test every patient at baseline.</a:t>
            </a:r>
          </a:p>
          <a:p>
            <a:pPr lvl="1" algn="just"/>
            <a:r>
              <a:rPr lang="fr-FR" dirty="0"/>
              <a:t>The detection of autoantibodies in an asymptomatic patient would not preclude the start of cancer immunotherapy.</a:t>
            </a:r>
          </a:p>
          <a:p>
            <a:pPr lvl="1" algn="just"/>
            <a:r>
              <a:rPr lang="fr-FR" dirty="0"/>
              <a:t>There is one particular situation of thymoma patients who should be tested for </a:t>
            </a:r>
            <a:r>
              <a:rPr lang="en-GB" dirty="0"/>
              <a:t>anti–acetylcholine receptor (AChR) and anti-striated muscle antibodies before starting checkpoint inhibitors, to identify a high risk of myositis.</a:t>
            </a:r>
            <a:endParaRPr lang="fr-FR" dirty="0"/>
          </a:p>
          <a:p>
            <a:pPr lvl="1" algn="just"/>
            <a:endParaRPr lang="en-GB" dirty="0"/>
          </a:p>
          <a:p>
            <a:pPr lvl="1" algn="just"/>
            <a:r>
              <a:rPr lang="en-GB" dirty="0"/>
              <a:t>LoE 5; LoA 9%</a:t>
            </a:r>
            <a:endParaRPr lang="en-GB" b="1" dirty="0"/>
          </a:p>
        </p:txBody>
      </p:sp>
      <p:sp>
        <p:nvSpPr>
          <p:cNvPr id="5" name="Título 4"/>
          <p:cNvSpPr>
            <a:spLocks noGrp="1"/>
          </p:cNvSpPr>
          <p:nvPr>
            <p:ph type="title"/>
          </p:nvPr>
        </p:nvSpPr>
        <p:spPr>
          <a:xfrm>
            <a:off x="490538" y="683103"/>
            <a:ext cx="8334172" cy="475909"/>
          </a:xfrm>
        </p:spPr>
        <p:txBody>
          <a:bodyPr/>
          <a:lstStyle/>
          <a:p>
            <a:r>
              <a:rPr lang="en-GB" dirty="0"/>
              <a:t>Recommendation 10 </a:t>
            </a:r>
          </a:p>
        </p:txBody>
      </p:sp>
      <p:sp>
        <p:nvSpPr>
          <p:cNvPr id="6" name="Marcador de fecha 5"/>
          <p:cNvSpPr>
            <a:spLocks noGrp="1"/>
          </p:cNvSpPr>
          <p:nvPr>
            <p:ph type="dt" sz="half" idx="2"/>
          </p:nvPr>
        </p:nvSpPr>
        <p:spPr/>
        <p:txBody>
          <a:bodyPr/>
          <a:lstStyle/>
          <a:p>
            <a:fld id="{F6400876-E198-994A-958F-F82423EE1644}" type="datetime1">
              <a:rPr lang="en-GB" smtClean="0"/>
              <a:pPr/>
              <a:t>16.12.19</a:t>
            </a:fld>
            <a:endParaRPr lang="en-GB" dirty="0"/>
          </a:p>
        </p:txBody>
      </p:sp>
      <p:sp>
        <p:nvSpPr>
          <p:cNvPr id="7" name="Marcador de número de diapositiva 6"/>
          <p:cNvSpPr>
            <a:spLocks noGrp="1"/>
          </p:cNvSpPr>
          <p:nvPr>
            <p:ph type="sldNum" sz="quarter" idx="4"/>
          </p:nvPr>
        </p:nvSpPr>
        <p:spPr/>
        <p:txBody>
          <a:bodyPr/>
          <a:lstStyle/>
          <a:p>
            <a:fld id="{F096157D-9D44-4342-AEFF-76ADE352FA4A}" type="slidenum">
              <a:rPr lang="en-GB" smtClean="0"/>
              <a:pPr/>
              <a:t>14</a:t>
            </a:fld>
            <a:endParaRPr lang="en-GB" dirty="0"/>
          </a:p>
        </p:txBody>
      </p:sp>
    </p:spTree>
    <p:extLst>
      <p:ext uri="{BB962C8B-B14F-4D97-AF65-F5344CB8AC3E}">
        <p14:creationId xmlns:p14="http://schemas.microsoft.com/office/powerpoint/2010/main" val="1859260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466928" y="756371"/>
            <a:ext cx="8334172" cy="475909"/>
          </a:xfrm>
        </p:spPr>
        <p:txBody>
          <a:bodyPr/>
          <a:lstStyle/>
          <a:p>
            <a:r>
              <a:rPr lang="en-GB" dirty="0">
                <a:solidFill>
                  <a:srgbClr val="0057B8"/>
                </a:solidFill>
              </a:rPr>
              <a:t>Summary Table Oxford Level of Evidence</a:t>
            </a:r>
            <a:endParaRPr lang="en-GB" dirty="0"/>
          </a:p>
        </p:txBody>
      </p:sp>
      <p:sp>
        <p:nvSpPr>
          <p:cNvPr id="6" name="Marcador de fecha 5"/>
          <p:cNvSpPr>
            <a:spLocks noGrp="1"/>
          </p:cNvSpPr>
          <p:nvPr>
            <p:ph type="dt" sz="half" idx="2"/>
          </p:nvPr>
        </p:nvSpPr>
        <p:spPr/>
        <p:txBody>
          <a:bodyPr/>
          <a:lstStyle/>
          <a:p>
            <a:fld id="{F6400876-E198-994A-958F-F82423EE1644}" type="datetime1">
              <a:rPr lang="en-GB" smtClean="0"/>
              <a:pPr/>
              <a:t>16.12.19</a:t>
            </a:fld>
            <a:endParaRPr lang="en-GB" dirty="0"/>
          </a:p>
        </p:txBody>
      </p:sp>
      <p:sp>
        <p:nvSpPr>
          <p:cNvPr id="7" name="Marcador de número de diapositiva 6"/>
          <p:cNvSpPr>
            <a:spLocks noGrp="1"/>
          </p:cNvSpPr>
          <p:nvPr>
            <p:ph type="sldNum" sz="quarter" idx="4"/>
          </p:nvPr>
        </p:nvSpPr>
        <p:spPr/>
        <p:txBody>
          <a:bodyPr/>
          <a:lstStyle/>
          <a:p>
            <a:fld id="{F096157D-9D44-4342-AEFF-76ADE352FA4A}" type="slidenum">
              <a:rPr lang="en-GB" smtClean="0"/>
              <a:pPr/>
              <a:t>15</a:t>
            </a:fld>
            <a:endParaRPr lang="en-GB" dirty="0"/>
          </a:p>
        </p:txBody>
      </p:sp>
      <p:graphicFrame>
        <p:nvGraphicFramePr>
          <p:cNvPr id="8" name="Tabelle 11"/>
          <p:cNvGraphicFramePr>
            <a:graphicFrameLocks noGrp="1"/>
          </p:cNvGraphicFramePr>
          <p:nvPr>
            <p:extLst>
              <p:ext uri="{D42A27DB-BD31-4B8C-83A1-F6EECF244321}">
                <p14:modId xmlns:p14="http://schemas.microsoft.com/office/powerpoint/2010/main" val="53141651"/>
              </p:ext>
            </p:extLst>
          </p:nvPr>
        </p:nvGraphicFramePr>
        <p:xfrm>
          <a:off x="1448083" y="1507214"/>
          <a:ext cx="5839817" cy="3017520"/>
        </p:xfrm>
        <a:graphic>
          <a:graphicData uri="http://schemas.openxmlformats.org/drawingml/2006/table">
            <a:tbl>
              <a:tblPr/>
              <a:tblGrid>
                <a:gridCol w="2931779">
                  <a:extLst>
                    <a:ext uri="{9D8B030D-6E8A-4147-A177-3AD203B41FA5}">
                      <a16:colId xmlns:a16="http://schemas.microsoft.com/office/drawing/2014/main" val="20000"/>
                    </a:ext>
                  </a:extLst>
                </a:gridCol>
                <a:gridCol w="2908038">
                  <a:extLst>
                    <a:ext uri="{9D8B030D-6E8A-4147-A177-3AD203B41FA5}">
                      <a16:colId xmlns:a16="http://schemas.microsoft.com/office/drawing/2014/main" val="20001"/>
                    </a:ext>
                  </a:extLst>
                </a:gridCol>
              </a:tblGrid>
              <a:tr h="0">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de-DE" sz="1800" b="1" i="0" u="none" strike="noStrike" cap="none" normalizeH="0" baseline="0" dirty="0">
                          <a:ln>
                            <a:noFill/>
                          </a:ln>
                          <a:solidFill>
                            <a:schemeClr val="bg1"/>
                          </a:solidFill>
                          <a:effectLst/>
                          <a:latin typeface="Arial" charset="0"/>
                          <a:ea typeface="Calibri" charset="0"/>
                          <a:cs typeface="Times New Roman" charset="0"/>
                        </a:rPr>
                        <a:t>Recommendation</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5BBF"/>
                    </a:solid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de-DE" sz="1800" b="1" i="0" u="none" strike="noStrike" cap="none" normalizeH="0" baseline="0" dirty="0">
                          <a:ln>
                            <a:noFill/>
                          </a:ln>
                          <a:solidFill>
                            <a:schemeClr val="bg1"/>
                          </a:solidFill>
                          <a:effectLst/>
                          <a:latin typeface="Arial" charset="0"/>
                          <a:ea typeface="ＭＳ Ｐゴシック" charset="0"/>
                          <a:cs typeface="ＭＳ Ｐゴシック" charset="0"/>
                        </a:rPr>
                        <a:t>Level of Evidence</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5BBF"/>
                    </a:solidFill>
                  </a:tcPr>
                </a:tc>
                <a:extLst>
                  <a:ext uri="{0D108BD9-81ED-4DB2-BD59-A6C34878D82A}">
                    <a16:rowId xmlns:a16="http://schemas.microsoft.com/office/drawing/2014/main" val="10000"/>
                  </a:ext>
                </a:extLst>
              </a:tr>
              <a:tr h="0">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de-DE" sz="1800" b="1" i="0" u="none" strike="noStrike" cap="none" normalizeH="0" baseline="0" dirty="0">
                          <a:ln>
                            <a:noFill/>
                          </a:ln>
                          <a:solidFill>
                            <a:srgbClr val="595959"/>
                          </a:solidFill>
                          <a:effectLst/>
                          <a:latin typeface="Arial" charset="0"/>
                          <a:ea typeface="Calibri" charset="0"/>
                          <a:cs typeface="Times New Roman" charset="0"/>
                        </a:rPr>
                        <a:t>1</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en-US" sz="1800" b="0" i="0" u="none" strike="noStrike" cap="none" normalizeH="0" baseline="0" dirty="0">
                          <a:ln>
                            <a:noFill/>
                          </a:ln>
                          <a:solidFill>
                            <a:srgbClr val="595959"/>
                          </a:solidFill>
                          <a:effectLst/>
                          <a:latin typeface="Arial" charset="0"/>
                          <a:ea typeface="ＭＳ Ｐゴシック" charset="0"/>
                          <a:cs typeface="ＭＳ Ｐゴシック" charset="0"/>
                        </a:rPr>
                        <a:t>4</a:t>
                      </a:r>
                      <a:endParaRPr kumimoji="0" lang="de-DE" sz="1800" b="0" i="0" u="none" strike="noStrike" cap="none" normalizeH="0" baseline="0" dirty="0">
                        <a:ln>
                          <a:noFill/>
                        </a:ln>
                        <a:solidFill>
                          <a:srgbClr val="595959"/>
                        </a:solidFill>
                        <a:effectLst/>
                        <a:latin typeface="Arial" charset="0"/>
                        <a:ea typeface="ＭＳ Ｐゴシック" charset="0"/>
                        <a:cs typeface="ＭＳ Ｐゴシック"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0">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de-DE" sz="1800" b="1" i="0" u="none" strike="noStrike" cap="none" normalizeH="0" baseline="0" dirty="0">
                          <a:ln>
                            <a:noFill/>
                          </a:ln>
                          <a:solidFill>
                            <a:srgbClr val="595959"/>
                          </a:solidFill>
                          <a:effectLst/>
                          <a:latin typeface="Arial" charset="0"/>
                          <a:ea typeface="Calibri" charset="0"/>
                          <a:cs typeface="Times New Roman" charset="0"/>
                        </a:rPr>
                        <a:t>2</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en-US" sz="1800" b="0" i="0" u="none" strike="noStrike" cap="none" normalizeH="0" baseline="0">
                          <a:ln>
                            <a:noFill/>
                          </a:ln>
                          <a:solidFill>
                            <a:srgbClr val="595959"/>
                          </a:solidFill>
                          <a:effectLst/>
                          <a:latin typeface="Arial" charset="0"/>
                          <a:ea typeface="ＭＳ Ｐゴシック" charset="0"/>
                          <a:cs typeface="ＭＳ Ｐゴシック" charset="0"/>
                        </a:rPr>
                        <a:t>5</a:t>
                      </a:r>
                      <a:endParaRPr kumimoji="0" lang="de-DE" sz="1800" b="0" i="0" u="none" strike="noStrike" cap="none" normalizeH="0" baseline="0">
                        <a:ln>
                          <a:noFill/>
                        </a:ln>
                        <a:solidFill>
                          <a:srgbClr val="595959"/>
                        </a:solidFill>
                        <a:effectLst/>
                        <a:latin typeface="Arial" charset="0"/>
                        <a:ea typeface="Calibri" charset="0"/>
                        <a:cs typeface="Times New Roman"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0">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de-DE" sz="1800" b="1" i="0" u="none" strike="noStrike" cap="none" normalizeH="0" baseline="0" dirty="0">
                          <a:ln>
                            <a:noFill/>
                          </a:ln>
                          <a:solidFill>
                            <a:srgbClr val="595959"/>
                          </a:solidFill>
                          <a:effectLst/>
                          <a:latin typeface="Arial" charset="0"/>
                          <a:ea typeface="Calibri" charset="0"/>
                          <a:cs typeface="Times New Roman" charset="0"/>
                        </a:rPr>
                        <a:t>3</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en-US" sz="1800" b="0" i="0" u="none" strike="noStrike" cap="none" normalizeH="0" baseline="0" dirty="0">
                          <a:ln>
                            <a:noFill/>
                          </a:ln>
                          <a:solidFill>
                            <a:srgbClr val="595959"/>
                          </a:solidFill>
                          <a:effectLst/>
                          <a:latin typeface="Arial" charset="0"/>
                          <a:ea typeface="ＭＳ Ｐゴシック" charset="0"/>
                          <a:cs typeface="ＭＳ Ｐゴシック" charset="0"/>
                        </a:rPr>
                        <a:t>4</a:t>
                      </a:r>
                      <a:endParaRPr kumimoji="0" lang="de-DE" sz="1800" b="0" i="0" u="none" strike="noStrike" cap="none" normalizeH="0" baseline="0" dirty="0">
                        <a:ln>
                          <a:noFill/>
                        </a:ln>
                        <a:solidFill>
                          <a:srgbClr val="595959"/>
                        </a:solidFill>
                        <a:effectLst/>
                        <a:latin typeface="Arial" charset="0"/>
                        <a:ea typeface="Calibri" charset="0"/>
                        <a:cs typeface="Times New Roman"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5808">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de-DE" sz="1800" b="1" i="0" u="none" strike="noStrike" cap="none" normalizeH="0" baseline="0">
                          <a:ln>
                            <a:noFill/>
                          </a:ln>
                          <a:solidFill>
                            <a:srgbClr val="595959"/>
                          </a:solidFill>
                          <a:effectLst/>
                          <a:latin typeface="Arial" charset="0"/>
                          <a:ea typeface="Calibri" charset="0"/>
                          <a:cs typeface="Times New Roman" charset="0"/>
                        </a:rPr>
                        <a:t>4</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fr-FR" sz="1800" b="0" i="0" u="none" strike="noStrike" cap="none" normalizeH="0" baseline="0" dirty="0">
                          <a:ln>
                            <a:noFill/>
                          </a:ln>
                          <a:solidFill>
                            <a:srgbClr val="595959"/>
                          </a:solidFill>
                          <a:effectLst/>
                          <a:latin typeface="Arial" charset="0"/>
                          <a:ea typeface="ＭＳ Ｐゴシック" charset="0"/>
                          <a:cs typeface="ＭＳ Ｐゴシック" charset="0"/>
                        </a:rPr>
                        <a:t>4</a:t>
                      </a:r>
                      <a:endParaRPr kumimoji="0" lang="de-DE" sz="1800" b="0" i="0" u="none" strike="noStrike" cap="none" normalizeH="0" baseline="0" dirty="0">
                        <a:ln>
                          <a:noFill/>
                        </a:ln>
                        <a:solidFill>
                          <a:srgbClr val="595959"/>
                        </a:solidFill>
                        <a:effectLst/>
                        <a:latin typeface="Arial" charset="0"/>
                        <a:ea typeface="Calibri" charset="0"/>
                        <a:cs typeface="Times New Roman"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0">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de-DE" sz="1800" b="1" i="0" u="none" strike="noStrike" cap="none" normalizeH="0" baseline="0">
                          <a:ln>
                            <a:noFill/>
                          </a:ln>
                          <a:solidFill>
                            <a:srgbClr val="595959"/>
                          </a:solidFill>
                          <a:effectLst/>
                          <a:latin typeface="Arial" charset="0"/>
                          <a:ea typeface="Calibri" charset="0"/>
                          <a:cs typeface="Times New Roman" charset="0"/>
                        </a:rPr>
                        <a:t>5</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en-US" sz="1800" b="0" i="0" u="none" strike="noStrike" cap="none" normalizeH="0" baseline="0" dirty="0">
                          <a:ln>
                            <a:noFill/>
                          </a:ln>
                          <a:solidFill>
                            <a:srgbClr val="595959"/>
                          </a:solidFill>
                          <a:effectLst/>
                          <a:latin typeface="Arial" charset="0"/>
                          <a:ea typeface="ＭＳ Ｐゴシック" charset="0"/>
                          <a:cs typeface="ＭＳ Ｐゴシック" charset="0"/>
                        </a:rPr>
                        <a:t>4</a:t>
                      </a:r>
                      <a:endParaRPr kumimoji="0" lang="de-DE" sz="1800" b="0" i="0" u="none" strike="noStrike" cap="none" normalizeH="0" baseline="0" dirty="0">
                        <a:ln>
                          <a:noFill/>
                        </a:ln>
                        <a:solidFill>
                          <a:srgbClr val="595959"/>
                        </a:solidFill>
                        <a:effectLst/>
                        <a:latin typeface="Arial" charset="0"/>
                        <a:ea typeface="Calibri" charset="0"/>
                        <a:cs typeface="Times New Roman"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0">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de-DE" sz="1800" b="1" i="0" u="none" strike="noStrike" cap="none" normalizeH="0" baseline="0">
                          <a:ln>
                            <a:noFill/>
                          </a:ln>
                          <a:solidFill>
                            <a:srgbClr val="595959"/>
                          </a:solidFill>
                          <a:effectLst/>
                          <a:latin typeface="Arial" charset="0"/>
                          <a:ea typeface="Calibri" charset="0"/>
                          <a:cs typeface="Times New Roman" charset="0"/>
                        </a:rPr>
                        <a:t>6</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en-US" sz="1800" b="0" i="0" u="none" strike="noStrike" cap="none" normalizeH="0" baseline="0" dirty="0">
                          <a:ln>
                            <a:noFill/>
                          </a:ln>
                          <a:solidFill>
                            <a:srgbClr val="595959"/>
                          </a:solidFill>
                          <a:effectLst/>
                          <a:latin typeface="Arial" charset="0"/>
                          <a:ea typeface="ＭＳ Ｐゴシック" charset="0"/>
                          <a:cs typeface="ＭＳ Ｐゴシック" charset="0"/>
                        </a:rPr>
                        <a:t>4</a:t>
                      </a:r>
                      <a:endParaRPr kumimoji="0" lang="de-DE" sz="1800" b="0" i="0" u="none" strike="noStrike" cap="none" normalizeH="0" baseline="0" dirty="0">
                        <a:ln>
                          <a:noFill/>
                        </a:ln>
                        <a:solidFill>
                          <a:srgbClr val="595959"/>
                        </a:solidFill>
                        <a:effectLst/>
                        <a:latin typeface="Arial" charset="0"/>
                        <a:ea typeface="Calibri" charset="0"/>
                        <a:cs typeface="Times New Roman"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0">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de-DE" sz="1800" b="1" i="0" u="none" strike="noStrike" cap="none" normalizeH="0" baseline="0">
                          <a:ln>
                            <a:noFill/>
                          </a:ln>
                          <a:solidFill>
                            <a:srgbClr val="595959"/>
                          </a:solidFill>
                          <a:effectLst/>
                          <a:latin typeface="Arial" charset="0"/>
                          <a:ea typeface="Calibri" charset="0"/>
                          <a:cs typeface="Times New Roman" charset="0"/>
                        </a:rPr>
                        <a:t>7</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en-US" sz="1800" b="0" i="0" u="none" strike="noStrike" cap="none" normalizeH="0" baseline="0" dirty="0">
                          <a:ln>
                            <a:noFill/>
                          </a:ln>
                          <a:solidFill>
                            <a:srgbClr val="595959"/>
                          </a:solidFill>
                          <a:effectLst/>
                          <a:latin typeface="Arial" charset="0"/>
                          <a:ea typeface="ＭＳ Ｐゴシック" charset="0"/>
                          <a:cs typeface="ＭＳ Ｐゴシック" charset="0"/>
                        </a:rPr>
                        <a:t>5</a:t>
                      </a:r>
                      <a:endParaRPr kumimoji="0" lang="de-DE" sz="1800" b="0" i="0" u="none" strike="noStrike" cap="none" normalizeH="0" baseline="0" dirty="0">
                        <a:ln>
                          <a:noFill/>
                        </a:ln>
                        <a:solidFill>
                          <a:srgbClr val="595959"/>
                        </a:solidFill>
                        <a:effectLst/>
                        <a:latin typeface="Arial" charset="0"/>
                        <a:ea typeface="Calibri" charset="0"/>
                        <a:cs typeface="Times New Roman"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0">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de-DE" sz="1800" b="1" i="0" u="none" strike="noStrike" cap="none" normalizeH="0" baseline="0">
                          <a:ln>
                            <a:noFill/>
                          </a:ln>
                          <a:solidFill>
                            <a:srgbClr val="595959"/>
                          </a:solidFill>
                          <a:effectLst/>
                          <a:latin typeface="Arial" charset="0"/>
                          <a:ea typeface="Calibri" charset="0"/>
                          <a:cs typeface="Times New Roman" charset="0"/>
                        </a:rPr>
                        <a:t>8</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en-US" sz="1800" b="0" i="0" u="none" strike="noStrike" cap="none" normalizeH="0" baseline="0">
                          <a:ln>
                            <a:noFill/>
                          </a:ln>
                          <a:solidFill>
                            <a:srgbClr val="595959"/>
                          </a:solidFill>
                          <a:effectLst/>
                          <a:latin typeface="Arial" charset="0"/>
                          <a:ea typeface="ＭＳ Ｐゴシック" charset="0"/>
                          <a:cs typeface="ＭＳ Ｐゴシック" charset="0"/>
                        </a:rPr>
                        <a:t>4</a:t>
                      </a:r>
                      <a:endParaRPr kumimoji="0" lang="de-DE" sz="1800" b="0" i="0" u="none" strike="noStrike" cap="none" normalizeH="0" baseline="0">
                        <a:ln>
                          <a:noFill/>
                        </a:ln>
                        <a:solidFill>
                          <a:srgbClr val="595959"/>
                        </a:solidFill>
                        <a:effectLst/>
                        <a:latin typeface="Arial" charset="0"/>
                        <a:ea typeface="Calibri" charset="0"/>
                        <a:cs typeface="Times New Roman"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0">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de-DE" sz="1800" b="1" i="0" u="none" strike="noStrike" cap="none" normalizeH="0" baseline="0">
                          <a:ln>
                            <a:noFill/>
                          </a:ln>
                          <a:solidFill>
                            <a:srgbClr val="595959"/>
                          </a:solidFill>
                          <a:effectLst/>
                          <a:latin typeface="Arial" charset="0"/>
                          <a:ea typeface="Calibri" charset="0"/>
                          <a:cs typeface="Times New Roman" charset="0"/>
                        </a:rPr>
                        <a:t>9</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en-US" sz="1800" b="0" i="0" u="none" strike="noStrike" cap="none" normalizeH="0" baseline="0" dirty="0">
                          <a:ln>
                            <a:noFill/>
                          </a:ln>
                          <a:solidFill>
                            <a:srgbClr val="595959"/>
                          </a:solidFill>
                          <a:effectLst/>
                          <a:latin typeface="Arial" charset="0"/>
                          <a:ea typeface="ＭＳ Ｐゴシック" charset="0"/>
                          <a:cs typeface="ＭＳ Ｐゴシック" charset="0"/>
                        </a:rPr>
                        <a:t>4</a:t>
                      </a:r>
                      <a:endParaRPr kumimoji="0" lang="de-DE" sz="1800" b="0" i="0" u="none" strike="noStrike" cap="none" normalizeH="0" baseline="0" dirty="0">
                        <a:ln>
                          <a:noFill/>
                        </a:ln>
                        <a:solidFill>
                          <a:srgbClr val="595959"/>
                        </a:solidFill>
                        <a:effectLst/>
                        <a:latin typeface="Arial" charset="0"/>
                        <a:ea typeface="Calibri" charset="0"/>
                        <a:cs typeface="Times New Roman"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0">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de-DE" sz="1800" b="1" i="0" u="none" strike="noStrike" cap="none" normalizeH="0" baseline="0">
                          <a:ln>
                            <a:noFill/>
                          </a:ln>
                          <a:solidFill>
                            <a:srgbClr val="595959"/>
                          </a:solidFill>
                          <a:effectLst/>
                          <a:latin typeface="Arial" charset="0"/>
                          <a:ea typeface="Calibri" charset="0"/>
                          <a:cs typeface="Times New Roman" charset="0"/>
                        </a:rPr>
                        <a:t>10</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en-US" sz="1800" b="0" i="0" u="none" strike="noStrike" cap="none" normalizeH="0" baseline="0" dirty="0">
                          <a:ln>
                            <a:noFill/>
                          </a:ln>
                          <a:solidFill>
                            <a:srgbClr val="595959"/>
                          </a:solidFill>
                          <a:effectLst/>
                          <a:latin typeface="Arial" charset="0"/>
                          <a:ea typeface="ＭＳ Ｐゴシック" charset="0"/>
                          <a:cs typeface="ＭＳ Ｐゴシック" charset="0"/>
                        </a:rPr>
                        <a:t>5</a:t>
                      </a:r>
                      <a:endParaRPr kumimoji="0" lang="de-DE" sz="1800" b="0" i="0" u="none" strike="noStrike" cap="none" normalizeH="0" baseline="0" dirty="0">
                        <a:ln>
                          <a:noFill/>
                        </a:ln>
                        <a:solidFill>
                          <a:srgbClr val="595959"/>
                        </a:solidFill>
                        <a:effectLst/>
                        <a:latin typeface="Arial" charset="0"/>
                        <a:ea typeface="Calibri" charset="0"/>
                        <a:cs typeface="Times New Roman"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4541775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p:cNvSpPr>
            <a:spLocks noGrp="1"/>
          </p:cNvSpPr>
          <p:nvPr>
            <p:ph idx="1"/>
          </p:nvPr>
        </p:nvSpPr>
        <p:spPr>
          <a:xfrm>
            <a:off x="455058" y="1136877"/>
            <a:ext cx="8334171" cy="3859751"/>
          </a:xfrm>
        </p:spPr>
        <p:txBody>
          <a:bodyPr/>
          <a:lstStyle/>
          <a:p>
            <a:pPr marL="228600" indent="-228600" algn="just">
              <a:buFont typeface="+mj-lt"/>
              <a:buAutoNum type="arabicPeriod"/>
            </a:pPr>
            <a:r>
              <a:rPr lang="en-GB" dirty="0"/>
              <a:t>Rheumatologists should be aware of the wide spectrum of clinical presentations of rheumatic and/or systemic immune-related adverse events that often do not fulfil traditional classification criteria of RMDs.</a:t>
            </a:r>
          </a:p>
          <a:p>
            <a:pPr marL="228600" indent="-228600" algn="just">
              <a:buFont typeface="+mj-lt"/>
              <a:buAutoNum type="arabicPeriod"/>
            </a:pPr>
            <a:r>
              <a:rPr lang="en-GB" dirty="0"/>
              <a:t>Oncologists should be encouraged to consult rheumatologists promptly for assessment when rheumatic musculoskeletal and systemic signs or symptoms are suspected due to immunotherapy, and rheumatologists should provide facilitated access for such patients. </a:t>
            </a:r>
          </a:p>
          <a:p>
            <a:pPr marL="228600" indent="-228600" algn="just">
              <a:buFont typeface="+mj-lt"/>
              <a:buAutoNum type="arabicPeriod"/>
            </a:pPr>
            <a:r>
              <a:rPr lang="en-GB" dirty="0"/>
              <a:t>Metastases, paraneoplastic syndromes and unrelated rheumatic diseases should be considered as a potential differential diagnosis of rheumatic immune-related events. The comprehensive assessment should be focused on documenting evidence of target organ inflammation, and based on history, clinical features, laboratory tests, imaging and/or biopsy. </a:t>
            </a:r>
          </a:p>
          <a:p>
            <a:pPr marL="228600" indent="-228600" algn="just">
              <a:buFont typeface="+mj-lt"/>
              <a:buAutoNum type="arabicPeriod"/>
            </a:pPr>
            <a:r>
              <a:rPr lang="en-GB" dirty="0"/>
              <a:t>In case of inefficacy of symptomatic treatment and depending on the disease severity, local and/or systemic glucocorticoids should be considered for immune-related rheumatic and connective tissue disease-like symptoms. Dose regimen and route of administration should be decided according to the clinical entity and activity. When improvement is achieved, systemic glucocorticoids should be tapered to the lowest effective dose to control the symptoms. </a:t>
            </a:r>
          </a:p>
          <a:p>
            <a:pPr marL="228600" indent="-228600" algn="just">
              <a:buFont typeface="+mj-lt"/>
              <a:buAutoNum type="arabicPeriod"/>
            </a:pPr>
            <a:r>
              <a:rPr lang="en-GB" dirty="0"/>
              <a:t>csDMARD should be considered in patients with insufficient response to acceptable dose of glucocorticoids or requiring glucocorticoid-sparing. </a:t>
            </a:r>
          </a:p>
          <a:p>
            <a:pPr marL="228600" indent="-228600" algn="just">
              <a:buFont typeface="+mj-lt"/>
              <a:buAutoNum type="arabicPeriod"/>
            </a:pPr>
            <a:endParaRPr lang="en-GB" dirty="0"/>
          </a:p>
          <a:p>
            <a:pPr marL="228600" indent="-228600" algn="just">
              <a:buFont typeface="+mj-lt"/>
              <a:buAutoNum type="arabicPeriod"/>
            </a:pPr>
            <a:endParaRPr lang="en-GB" dirty="0"/>
          </a:p>
        </p:txBody>
      </p:sp>
      <p:sp>
        <p:nvSpPr>
          <p:cNvPr id="5" name="Título 4"/>
          <p:cNvSpPr>
            <a:spLocks noGrp="1"/>
          </p:cNvSpPr>
          <p:nvPr>
            <p:ph type="title"/>
          </p:nvPr>
        </p:nvSpPr>
        <p:spPr>
          <a:xfrm>
            <a:off x="466928" y="556023"/>
            <a:ext cx="8542056" cy="475909"/>
          </a:xfrm>
        </p:spPr>
        <p:txBody>
          <a:bodyPr/>
          <a:lstStyle/>
          <a:p>
            <a:r>
              <a:rPr lang="en-GB" dirty="0">
                <a:solidFill>
                  <a:srgbClr val="0057B8"/>
                </a:solidFill>
              </a:rPr>
              <a:t>Summary of Recommendations in bullet point format</a:t>
            </a:r>
            <a:endParaRPr lang="en-GB" dirty="0"/>
          </a:p>
        </p:txBody>
      </p:sp>
      <p:sp>
        <p:nvSpPr>
          <p:cNvPr id="6" name="Marcador de fecha 5"/>
          <p:cNvSpPr>
            <a:spLocks noGrp="1"/>
          </p:cNvSpPr>
          <p:nvPr>
            <p:ph type="dt" sz="half" idx="2"/>
          </p:nvPr>
        </p:nvSpPr>
        <p:spPr/>
        <p:txBody>
          <a:bodyPr/>
          <a:lstStyle/>
          <a:p>
            <a:fld id="{F6400876-E198-994A-958F-F82423EE1644}" type="datetime1">
              <a:rPr lang="en-GB" smtClean="0"/>
              <a:pPr/>
              <a:t>16.12.19</a:t>
            </a:fld>
            <a:endParaRPr lang="en-GB" dirty="0"/>
          </a:p>
        </p:txBody>
      </p:sp>
      <p:sp>
        <p:nvSpPr>
          <p:cNvPr id="7" name="Marcador de número de diapositiva 6"/>
          <p:cNvSpPr>
            <a:spLocks noGrp="1"/>
          </p:cNvSpPr>
          <p:nvPr>
            <p:ph type="sldNum" sz="quarter" idx="4"/>
          </p:nvPr>
        </p:nvSpPr>
        <p:spPr/>
        <p:txBody>
          <a:bodyPr/>
          <a:lstStyle/>
          <a:p>
            <a:fld id="{F096157D-9D44-4342-AEFF-76ADE352FA4A}" type="slidenum">
              <a:rPr lang="en-GB" smtClean="0"/>
              <a:pPr/>
              <a:t>16</a:t>
            </a:fld>
            <a:endParaRPr lang="en-GB" dirty="0"/>
          </a:p>
        </p:txBody>
      </p:sp>
    </p:spTree>
    <p:extLst>
      <p:ext uri="{BB962C8B-B14F-4D97-AF65-F5344CB8AC3E}">
        <p14:creationId xmlns:p14="http://schemas.microsoft.com/office/powerpoint/2010/main" val="11542755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p:cNvSpPr>
            <a:spLocks noGrp="1"/>
          </p:cNvSpPr>
          <p:nvPr>
            <p:ph idx="1"/>
          </p:nvPr>
        </p:nvSpPr>
        <p:spPr>
          <a:xfrm>
            <a:off x="455058" y="1053801"/>
            <a:ext cx="8334171" cy="4006623"/>
          </a:xfrm>
        </p:spPr>
        <p:txBody>
          <a:bodyPr/>
          <a:lstStyle/>
          <a:p>
            <a:pPr marL="228600" indent="-228600" algn="just">
              <a:buFont typeface="+mj-lt"/>
              <a:buAutoNum type="arabicPeriod" startAt="6"/>
            </a:pPr>
            <a:r>
              <a:rPr lang="en-GB" dirty="0"/>
              <a:t>For patients experiencing severe immune-related rheumatic and connective tissue disease-like immune-related adverse events or with insufficient response to csDMARD, bDMARD may be considered, with TNF or IL-6 inhibitors being the preferred options for inflammatory arthritis. </a:t>
            </a:r>
          </a:p>
          <a:p>
            <a:pPr marL="228600" indent="-228600" algn="just">
              <a:buFont typeface="+mj-lt"/>
              <a:buAutoNum type="arabicPeriod" startAt="6"/>
            </a:pPr>
            <a:r>
              <a:rPr lang="en-GB" dirty="0"/>
              <a:t>The decision to hold or to continue the cancer immunotherapy should be based on the severity of rheumatic immune-related adverse events, the extent of required immunosuppressive regimen, the tumour response and its duration, as well as the future oncology treatment plan, in a shared decision with the patient. </a:t>
            </a:r>
          </a:p>
          <a:p>
            <a:pPr marL="228600" indent="-228600" algn="just">
              <a:buFont typeface="+mj-lt"/>
              <a:buAutoNum type="arabicPeriod" startAt="6"/>
            </a:pPr>
            <a:r>
              <a:rPr lang="en-GB" dirty="0"/>
              <a:t>Myositis may be a severe condition. Immunotherapy withdrawal needs to be discussed. In the presence of life-threatening manifestations (bulbar symptoms (dysphagia, dysarthria, dysphonia), dyspnoea and myocarditis), high dose of glucocorticoids, IVIg and/or plasma exchange should be considered; immunotherapy withdrawal is always necessary. </a:t>
            </a:r>
          </a:p>
          <a:p>
            <a:pPr marL="228600" indent="-228600" algn="just">
              <a:buFont typeface="+mj-lt"/>
              <a:buAutoNum type="arabicPeriod" startAt="6"/>
            </a:pPr>
            <a:r>
              <a:rPr lang="en-GB" dirty="0"/>
              <a:t>A pre-existing autoimmune rheumatic or connective tissue disease should not preclude the use of cancer immunotherapy. Baseline immunosuppressive regimen should be kept at the lowest dose possible (for glucocorticoids, below 10mg prednisone per day if possible). However, many patients may have a flare of the underlying condition and/or immune-related adverse events, requiring the use of glucocorticoids and/or DMARDs.</a:t>
            </a:r>
          </a:p>
          <a:p>
            <a:pPr marL="228600" indent="-228600" algn="just">
              <a:buFont typeface="+mj-lt"/>
              <a:buAutoNum type="arabicPeriod" startAt="6"/>
            </a:pPr>
            <a:r>
              <a:rPr lang="en-GB" dirty="0"/>
              <a:t>Before initiation of cancer immunotherapy, there is no indication to test every patient for the presence of autoantibodies. In the case of unexplained rheumatic, musculoskeletal or systemic symptoms, a complete rheumatologic assessment should be performed.</a:t>
            </a:r>
          </a:p>
          <a:p>
            <a:pPr marL="228600" indent="-228600" algn="just">
              <a:buFont typeface="+mj-lt"/>
              <a:buAutoNum type="arabicPeriod" startAt="6"/>
            </a:pPr>
            <a:endParaRPr lang="en-GB" dirty="0"/>
          </a:p>
        </p:txBody>
      </p:sp>
      <p:sp>
        <p:nvSpPr>
          <p:cNvPr id="5" name="Título 4"/>
          <p:cNvSpPr>
            <a:spLocks noGrp="1"/>
          </p:cNvSpPr>
          <p:nvPr>
            <p:ph type="title"/>
          </p:nvPr>
        </p:nvSpPr>
        <p:spPr>
          <a:xfrm>
            <a:off x="466928" y="532287"/>
            <a:ext cx="8542056" cy="475909"/>
          </a:xfrm>
        </p:spPr>
        <p:txBody>
          <a:bodyPr/>
          <a:lstStyle/>
          <a:p>
            <a:r>
              <a:rPr lang="en-GB" dirty="0">
                <a:solidFill>
                  <a:srgbClr val="0057B8"/>
                </a:solidFill>
              </a:rPr>
              <a:t>Summary of Recommendations in bullet point format</a:t>
            </a:r>
            <a:endParaRPr lang="en-GB" dirty="0"/>
          </a:p>
        </p:txBody>
      </p:sp>
      <p:sp>
        <p:nvSpPr>
          <p:cNvPr id="6" name="Marcador de fecha 5"/>
          <p:cNvSpPr>
            <a:spLocks noGrp="1"/>
          </p:cNvSpPr>
          <p:nvPr>
            <p:ph type="dt" sz="half" idx="2"/>
          </p:nvPr>
        </p:nvSpPr>
        <p:spPr/>
        <p:txBody>
          <a:bodyPr/>
          <a:lstStyle/>
          <a:p>
            <a:fld id="{F6400876-E198-994A-958F-F82423EE1644}" type="datetime1">
              <a:rPr lang="en-GB" smtClean="0"/>
              <a:pPr/>
              <a:t>16.12.19</a:t>
            </a:fld>
            <a:endParaRPr lang="en-GB" dirty="0"/>
          </a:p>
        </p:txBody>
      </p:sp>
      <p:sp>
        <p:nvSpPr>
          <p:cNvPr id="7" name="Marcador de número de diapositiva 6"/>
          <p:cNvSpPr>
            <a:spLocks noGrp="1"/>
          </p:cNvSpPr>
          <p:nvPr>
            <p:ph type="sldNum" sz="quarter" idx="4"/>
          </p:nvPr>
        </p:nvSpPr>
        <p:spPr/>
        <p:txBody>
          <a:bodyPr/>
          <a:lstStyle/>
          <a:p>
            <a:fld id="{F096157D-9D44-4342-AEFF-76ADE352FA4A}" type="slidenum">
              <a:rPr lang="en-GB" smtClean="0"/>
              <a:pPr/>
              <a:t>17</a:t>
            </a:fld>
            <a:endParaRPr lang="en-GB" dirty="0"/>
          </a:p>
        </p:txBody>
      </p:sp>
    </p:spTree>
    <p:extLst>
      <p:ext uri="{BB962C8B-B14F-4D97-AF65-F5344CB8AC3E}">
        <p14:creationId xmlns:p14="http://schemas.microsoft.com/office/powerpoint/2010/main" val="15551785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466928" y="668810"/>
            <a:ext cx="8334172" cy="475909"/>
          </a:xfrm>
        </p:spPr>
        <p:txBody>
          <a:bodyPr/>
          <a:lstStyle/>
          <a:p>
            <a:r>
              <a:rPr lang="en-GB" dirty="0">
                <a:solidFill>
                  <a:srgbClr val="0057B8"/>
                </a:solidFill>
              </a:rPr>
              <a:t>Summary of Recommendations in lay format </a:t>
            </a:r>
            <a:endParaRPr lang="en-GB" dirty="0"/>
          </a:p>
        </p:txBody>
      </p:sp>
      <p:sp>
        <p:nvSpPr>
          <p:cNvPr id="6" name="Marcador de fecha 5"/>
          <p:cNvSpPr>
            <a:spLocks noGrp="1"/>
          </p:cNvSpPr>
          <p:nvPr>
            <p:ph type="dt" sz="half" idx="2"/>
          </p:nvPr>
        </p:nvSpPr>
        <p:spPr/>
        <p:txBody>
          <a:bodyPr/>
          <a:lstStyle/>
          <a:p>
            <a:fld id="{F6400876-E198-994A-958F-F82423EE1644}" type="datetime1">
              <a:rPr lang="en-GB" smtClean="0"/>
              <a:pPr/>
              <a:t>16.12.19</a:t>
            </a:fld>
            <a:endParaRPr lang="en-GB" dirty="0"/>
          </a:p>
        </p:txBody>
      </p:sp>
      <p:sp>
        <p:nvSpPr>
          <p:cNvPr id="7" name="Marcador de número de diapositiva 6"/>
          <p:cNvSpPr>
            <a:spLocks noGrp="1"/>
          </p:cNvSpPr>
          <p:nvPr>
            <p:ph type="sldNum" sz="quarter" idx="4"/>
          </p:nvPr>
        </p:nvSpPr>
        <p:spPr/>
        <p:txBody>
          <a:bodyPr/>
          <a:lstStyle/>
          <a:p>
            <a:fld id="{F096157D-9D44-4342-AEFF-76ADE352FA4A}" type="slidenum">
              <a:rPr lang="en-GB" smtClean="0"/>
              <a:pPr/>
              <a:t>18</a:t>
            </a:fld>
            <a:endParaRPr lang="en-GB" dirty="0"/>
          </a:p>
        </p:txBody>
      </p:sp>
      <p:sp>
        <p:nvSpPr>
          <p:cNvPr id="3" name="TextBox 2">
            <a:extLst>
              <a:ext uri="{FF2B5EF4-FFF2-40B4-BE49-F238E27FC236}">
                <a16:creationId xmlns:a16="http://schemas.microsoft.com/office/drawing/2014/main" id="{4320A89D-A2F9-4E8E-A42A-B5ED5D4E527A}"/>
              </a:ext>
            </a:extLst>
          </p:cNvPr>
          <p:cNvSpPr txBox="1"/>
          <p:nvPr/>
        </p:nvSpPr>
        <p:spPr>
          <a:xfrm flipH="1">
            <a:off x="342900" y="4585324"/>
            <a:ext cx="4706391" cy="307777"/>
          </a:xfrm>
          <a:prstGeom prst="rect">
            <a:avLst/>
          </a:prstGeom>
          <a:noFill/>
        </p:spPr>
        <p:txBody>
          <a:bodyPr wrap="square" rtlCol="0">
            <a:spAutoFit/>
          </a:bodyPr>
          <a:lstStyle/>
          <a:p>
            <a:pPr lvl="0"/>
            <a:r>
              <a:rPr lang="de-CH" dirty="0">
                <a:solidFill>
                  <a:srgbClr val="0057B8"/>
                </a:solidFill>
              </a:rPr>
              <a:t>Read the full lay summary (add hyperlink if provided)</a:t>
            </a:r>
          </a:p>
        </p:txBody>
      </p:sp>
      <p:sp>
        <p:nvSpPr>
          <p:cNvPr id="8" name="Rectangle 7">
            <a:extLst>
              <a:ext uri="{FF2B5EF4-FFF2-40B4-BE49-F238E27FC236}">
                <a16:creationId xmlns:a16="http://schemas.microsoft.com/office/drawing/2014/main" id="{3E6FEF12-E608-4A80-B690-91705F72FAD4}"/>
              </a:ext>
            </a:extLst>
          </p:cNvPr>
          <p:cNvSpPr/>
          <p:nvPr/>
        </p:nvSpPr>
        <p:spPr>
          <a:xfrm>
            <a:off x="342900" y="4157768"/>
            <a:ext cx="8801100" cy="461665"/>
          </a:xfrm>
          <a:prstGeom prst="rect">
            <a:avLst/>
          </a:prstGeom>
        </p:spPr>
        <p:txBody>
          <a:bodyPr wrap="square">
            <a:spAutoFit/>
          </a:bodyPr>
          <a:lstStyle/>
          <a:p>
            <a:pPr lvl="0" eaLnBrk="1" fontAlgn="auto" hangingPunct="1">
              <a:spcBef>
                <a:spcPts val="0"/>
              </a:spcBef>
              <a:spcAft>
                <a:spcPts val="0"/>
              </a:spcAft>
              <a:defRPr/>
            </a:pPr>
            <a:r>
              <a:rPr lang="en-US" sz="800" b="0" kern="0" dirty="0">
                <a:solidFill>
                  <a:srgbClr val="5F5F5F"/>
                </a:solidFill>
              </a:rPr>
              <a:t>1 star (*) means it is a weak recommendation with limited scientific evidence; 2 stars (**) means it is a weak recommendation with some scientific evidence; 3 stars (***) means it is a strong recommendation with quite a lot of scientific evidence; 4 stars (****) means it is a strong recommendation supported with a lot of scientific evidence. </a:t>
            </a:r>
            <a:br>
              <a:rPr lang="en-GB" sz="800" b="0" kern="0" dirty="0">
                <a:solidFill>
                  <a:srgbClr val="5F5F5F"/>
                </a:solidFill>
              </a:rPr>
            </a:br>
            <a:r>
              <a:rPr lang="en-US" sz="800" b="0" kern="0" dirty="0">
                <a:solidFill>
                  <a:srgbClr val="5F5F5F"/>
                </a:solidFill>
              </a:rPr>
              <a:t>Recommendations with just 1 or 2 stars are based mainly on expert opinion and not backed up by appropriate clinical studies, but may be as important as those with 3 and 4 stars.</a:t>
            </a:r>
            <a:endParaRPr lang="en-GB" sz="800" b="0" kern="0" dirty="0">
              <a:solidFill>
                <a:srgbClr val="5F5F5F"/>
              </a:solidFill>
            </a:endParaRPr>
          </a:p>
        </p:txBody>
      </p:sp>
      <p:graphicFrame>
        <p:nvGraphicFramePr>
          <p:cNvPr id="10" name="Content Placeholder 17">
            <a:extLst>
              <a:ext uri="{FF2B5EF4-FFF2-40B4-BE49-F238E27FC236}">
                <a16:creationId xmlns:a16="http://schemas.microsoft.com/office/drawing/2014/main" id="{67B55446-FF41-4809-82FD-4D2A5BC534EC}"/>
              </a:ext>
            </a:extLst>
          </p:cNvPr>
          <p:cNvGraphicFramePr>
            <a:graphicFrameLocks/>
          </p:cNvGraphicFramePr>
          <p:nvPr>
            <p:extLst/>
          </p:nvPr>
        </p:nvGraphicFramePr>
        <p:xfrm>
          <a:off x="482600" y="1239615"/>
          <a:ext cx="8318500" cy="2552065"/>
        </p:xfrm>
        <a:graphic>
          <a:graphicData uri="http://schemas.openxmlformats.org/drawingml/2006/table">
            <a:tbl>
              <a:tblPr firstRow="1" bandRow="1"/>
              <a:tblGrid>
                <a:gridCol w="7235271">
                  <a:extLst>
                    <a:ext uri="{9D8B030D-6E8A-4147-A177-3AD203B41FA5}">
                      <a16:colId xmlns:a16="http://schemas.microsoft.com/office/drawing/2014/main" val="2483487675"/>
                    </a:ext>
                  </a:extLst>
                </a:gridCol>
                <a:gridCol w="1083229">
                  <a:extLst>
                    <a:ext uri="{9D8B030D-6E8A-4147-A177-3AD203B41FA5}">
                      <a16:colId xmlns:a16="http://schemas.microsoft.com/office/drawing/2014/main" val="1915873303"/>
                    </a:ext>
                  </a:extLst>
                </a:gridCol>
              </a:tblGrid>
              <a:tr h="370840">
                <a:tc>
                  <a:txBody>
                    <a:bodyPr/>
                    <a:lstStyle>
                      <a:lvl1pPr marL="0" algn="l" defTabSz="914377" rtl="0" eaLnBrk="1" latinLnBrk="0" hangingPunct="1">
                        <a:defRPr sz="1800" b="1" kern="1200">
                          <a:solidFill>
                            <a:schemeClr val="lt1"/>
                          </a:solidFill>
                          <a:latin typeface="Arial"/>
                          <a:cs typeface="Arial"/>
                        </a:defRPr>
                      </a:lvl1pPr>
                      <a:lvl2pPr marL="457189" algn="l" defTabSz="914377" rtl="0" eaLnBrk="1" latinLnBrk="0" hangingPunct="1">
                        <a:defRPr sz="1800" b="1" kern="1200">
                          <a:solidFill>
                            <a:schemeClr val="lt1"/>
                          </a:solidFill>
                          <a:latin typeface="Arial"/>
                          <a:cs typeface="Arial"/>
                        </a:defRPr>
                      </a:lvl2pPr>
                      <a:lvl3pPr marL="914377" algn="l" defTabSz="914377" rtl="0" eaLnBrk="1" latinLnBrk="0" hangingPunct="1">
                        <a:defRPr sz="1800" b="1" kern="1200">
                          <a:solidFill>
                            <a:schemeClr val="lt1"/>
                          </a:solidFill>
                          <a:latin typeface="Arial"/>
                          <a:cs typeface="Arial"/>
                        </a:defRPr>
                      </a:lvl3pPr>
                      <a:lvl4pPr marL="1371566" algn="l" defTabSz="914377" rtl="0" eaLnBrk="1" latinLnBrk="0" hangingPunct="1">
                        <a:defRPr sz="1800" b="1" kern="1200">
                          <a:solidFill>
                            <a:schemeClr val="lt1"/>
                          </a:solidFill>
                          <a:latin typeface="Arial"/>
                          <a:cs typeface="Arial"/>
                        </a:defRPr>
                      </a:lvl4pPr>
                      <a:lvl5pPr marL="1828754" algn="l" defTabSz="914377" rtl="0" eaLnBrk="1" latinLnBrk="0" hangingPunct="1">
                        <a:defRPr sz="1800" b="1" kern="1200">
                          <a:solidFill>
                            <a:schemeClr val="lt1"/>
                          </a:solidFill>
                          <a:latin typeface="Arial"/>
                          <a:cs typeface="Arial"/>
                        </a:defRPr>
                      </a:lvl5pPr>
                      <a:lvl6pPr marL="2285943" algn="l" defTabSz="914377" rtl="0" eaLnBrk="1" latinLnBrk="0" hangingPunct="1">
                        <a:defRPr sz="1800" b="1" kern="1200">
                          <a:solidFill>
                            <a:schemeClr val="lt1"/>
                          </a:solidFill>
                          <a:latin typeface="Arial"/>
                          <a:cs typeface="Arial"/>
                        </a:defRPr>
                      </a:lvl6pPr>
                      <a:lvl7pPr marL="2743131" algn="l" defTabSz="914377" rtl="0" eaLnBrk="1" latinLnBrk="0" hangingPunct="1">
                        <a:defRPr sz="1800" b="1" kern="1200">
                          <a:solidFill>
                            <a:schemeClr val="lt1"/>
                          </a:solidFill>
                          <a:latin typeface="Arial"/>
                          <a:cs typeface="Arial"/>
                        </a:defRPr>
                      </a:lvl7pPr>
                      <a:lvl8pPr marL="3200320" algn="l" defTabSz="914377" rtl="0" eaLnBrk="1" latinLnBrk="0" hangingPunct="1">
                        <a:defRPr sz="1800" b="1" kern="1200">
                          <a:solidFill>
                            <a:schemeClr val="lt1"/>
                          </a:solidFill>
                          <a:latin typeface="Arial"/>
                          <a:cs typeface="Arial"/>
                        </a:defRPr>
                      </a:lvl8pPr>
                      <a:lvl9pPr marL="3657509" algn="l" defTabSz="914377" rtl="0" eaLnBrk="1" latinLnBrk="0" hangingPunct="1">
                        <a:defRPr sz="1800" b="1" kern="1200">
                          <a:solidFill>
                            <a:schemeClr val="lt1"/>
                          </a:solidFill>
                          <a:latin typeface="Arial"/>
                          <a:cs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Recommendation</a:t>
                      </a:r>
                    </a:p>
                  </a:txBody>
                  <a:tcPr>
                    <a:lnL w="12700" cmpd="sng">
                      <a:solidFill>
                        <a:srgbClr val="FFFFFF"/>
                      </a:solidFill>
                    </a:lnL>
                    <a:lnR w="12700" cmpd="sng">
                      <a:solidFill>
                        <a:srgbClr val="FFFFFF"/>
                      </a:solidFill>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28476D"/>
                    </a:solidFill>
                  </a:tcPr>
                </a:tc>
                <a:tc>
                  <a:txBody>
                    <a:bodyPr/>
                    <a:lstStyle>
                      <a:lvl1pPr marL="0" algn="l" defTabSz="914377" rtl="0" eaLnBrk="1" latinLnBrk="0" hangingPunct="1">
                        <a:defRPr sz="1800" b="1" kern="1200">
                          <a:solidFill>
                            <a:schemeClr val="lt1"/>
                          </a:solidFill>
                          <a:latin typeface="Arial"/>
                          <a:cs typeface="Arial"/>
                        </a:defRPr>
                      </a:lvl1pPr>
                      <a:lvl2pPr marL="457189" algn="l" defTabSz="914377" rtl="0" eaLnBrk="1" latinLnBrk="0" hangingPunct="1">
                        <a:defRPr sz="1800" b="1" kern="1200">
                          <a:solidFill>
                            <a:schemeClr val="lt1"/>
                          </a:solidFill>
                          <a:latin typeface="Arial"/>
                          <a:cs typeface="Arial"/>
                        </a:defRPr>
                      </a:lvl2pPr>
                      <a:lvl3pPr marL="914377" algn="l" defTabSz="914377" rtl="0" eaLnBrk="1" latinLnBrk="0" hangingPunct="1">
                        <a:defRPr sz="1800" b="1" kern="1200">
                          <a:solidFill>
                            <a:schemeClr val="lt1"/>
                          </a:solidFill>
                          <a:latin typeface="Arial"/>
                          <a:cs typeface="Arial"/>
                        </a:defRPr>
                      </a:lvl3pPr>
                      <a:lvl4pPr marL="1371566" algn="l" defTabSz="914377" rtl="0" eaLnBrk="1" latinLnBrk="0" hangingPunct="1">
                        <a:defRPr sz="1800" b="1" kern="1200">
                          <a:solidFill>
                            <a:schemeClr val="lt1"/>
                          </a:solidFill>
                          <a:latin typeface="Arial"/>
                          <a:cs typeface="Arial"/>
                        </a:defRPr>
                      </a:lvl4pPr>
                      <a:lvl5pPr marL="1828754" algn="l" defTabSz="914377" rtl="0" eaLnBrk="1" latinLnBrk="0" hangingPunct="1">
                        <a:defRPr sz="1800" b="1" kern="1200">
                          <a:solidFill>
                            <a:schemeClr val="lt1"/>
                          </a:solidFill>
                          <a:latin typeface="Arial"/>
                          <a:cs typeface="Arial"/>
                        </a:defRPr>
                      </a:lvl5pPr>
                      <a:lvl6pPr marL="2285943" algn="l" defTabSz="914377" rtl="0" eaLnBrk="1" latinLnBrk="0" hangingPunct="1">
                        <a:defRPr sz="1800" b="1" kern="1200">
                          <a:solidFill>
                            <a:schemeClr val="lt1"/>
                          </a:solidFill>
                          <a:latin typeface="Arial"/>
                          <a:cs typeface="Arial"/>
                        </a:defRPr>
                      </a:lvl6pPr>
                      <a:lvl7pPr marL="2743131" algn="l" defTabSz="914377" rtl="0" eaLnBrk="1" latinLnBrk="0" hangingPunct="1">
                        <a:defRPr sz="1800" b="1" kern="1200">
                          <a:solidFill>
                            <a:schemeClr val="lt1"/>
                          </a:solidFill>
                          <a:latin typeface="Arial"/>
                          <a:cs typeface="Arial"/>
                        </a:defRPr>
                      </a:lvl7pPr>
                      <a:lvl8pPr marL="3200320" algn="l" defTabSz="914377" rtl="0" eaLnBrk="1" latinLnBrk="0" hangingPunct="1">
                        <a:defRPr sz="1800" b="1" kern="1200">
                          <a:solidFill>
                            <a:schemeClr val="lt1"/>
                          </a:solidFill>
                          <a:latin typeface="Arial"/>
                          <a:cs typeface="Arial"/>
                        </a:defRPr>
                      </a:lvl8pPr>
                      <a:lvl9pPr marL="3657509" algn="l" defTabSz="914377" rtl="0" eaLnBrk="1" latinLnBrk="0" hangingPunct="1">
                        <a:defRPr sz="1800" b="1" kern="1200">
                          <a:solidFill>
                            <a:schemeClr val="lt1"/>
                          </a:solidFill>
                          <a:latin typeface="Arial"/>
                          <a:cs typeface="Arial"/>
                        </a:defRPr>
                      </a:lvl9pPr>
                    </a:lstStyle>
                    <a:p>
                      <a:r>
                        <a:rPr lang="de-CH" sz="1400" dirty="0"/>
                        <a:t>*</a:t>
                      </a: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28476D"/>
                    </a:solidFill>
                  </a:tcPr>
                </a:tc>
                <a:extLst>
                  <a:ext uri="{0D108BD9-81ED-4DB2-BD59-A6C34878D82A}">
                    <a16:rowId xmlns:a16="http://schemas.microsoft.com/office/drawing/2014/main" val="3938176849"/>
                  </a:ext>
                </a:extLst>
              </a:tr>
              <a:tr h="370840">
                <a:tc>
                  <a:txBody>
                    <a:bodyPr/>
                    <a:lstStyle/>
                    <a:p>
                      <a:pPr marL="0" algn="l" defTabSz="914377" rtl="0" eaLnBrk="1" fontAlgn="ctr" latinLnBrk="0" hangingPunct="1"/>
                      <a:r>
                        <a:rPr lang="en-GB" sz="1400" kern="1200" dirty="0">
                          <a:solidFill>
                            <a:schemeClr val="dk1"/>
                          </a:solidFill>
                          <a:latin typeface="Arial"/>
                          <a:ea typeface="+mn-ea"/>
                          <a:cs typeface="Arial"/>
                        </a:rPr>
                        <a:t>Rheumatologists should be aware of the wide variety of possible rheumatic and/or systemic immune-related adverse events</a:t>
                      </a:r>
                    </a:p>
                  </a:txBody>
                  <a:tcPr marL="9525" marR="9525" marT="9525"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28476D">
                        <a:tint val="40000"/>
                      </a:srgbClr>
                    </a:solidFill>
                  </a:tcPr>
                </a:tc>
                <a:tc>
                  <a:txBody>
                    <a:bodyPr/>
                    <a:lstStyle>
                      <a:lvl1pPr marL="0" algn="l" defTabSz="914377" rtl="0" eaLnBrk="1" latinLnBrk="0" hangingPunct="1">
                        <a:defRPr sz="1800" kern="1200">
                          <a:solidFill>
                            <a:schemeClr val="dk1"/>
                          </a:solidFill>
                          <a:latin typeface="Arial"/>
                          <a:cs typeface="Arial"/>
                        </a:defRPr>
                      </a:lvl1pPr>
                      <a:lvl2pPr marL="457189" algn="l" defTabSz="914377" rtl="0" eaLnBrk="1" latinLnBrk="0" hangingPunct="1">
                        <a:defRPr sz="1800" kern="1200">
                          <a:solidFill>
                            <a:schemeClr val="dk1"/>
                          </a:solidFill>
                          <a:latin typeface="Arial"/>
                          <a:cs typeface="Arial"/>
                        </a:defRPr>
                      </a:lvl2pPr>
                      <a:lvl3pPr marL="914377" algn="l" defTabSz="914377" rtl="0" eaLnBrk="1" latinLnBrk="0" hangingPunct="1">
                        <a:defRPr sz="1800" kern="1200">
                          <a:solidFill>
                            <a:schemeClr val="dk1"/>
                          </a:solidFill>
                          <a:latin typeface="Arial"/>
                          <a:cs typeface="Arial"/>
                        </a:defRPr>
                      </a:lvl3pPr>
                      <a:lvl4pPr marL="1371566" algn="l" defTabSz="914377" rtl="0" eaLnBrk="1" latinLnBrk="0" hangingPunct="1">
                        <a:defRPr sz="1800" kern="1200">
                          <a:solidFill>
                            <a:schemeClr val="dk1"/>
                          </a:solidFill>
                          <a:latin typeface="Arial"/>
                          <a:cs typeface="Arial"/>
                        </a:defRPr>
                      </a:lvl4pPr>
                      <a:lvl5pPr marL="1828754" algn="l" defTabSz="914377" rtl="0" eaLnBrk="1" latinLnBrk="0" hangingPunct="1">
                        <a:defRPr sz="1800" kern="1200">
                          <a:solidFill>
                            <a:schemeClr val="dk1"/>
                          </a:solidFill>
                          <a:latin typeface="Arial"/>
                          <a:cs typeface="Arial"/>
                        </a:defRPr>
                      </a:lvl5pPr>
                      <a:lvl6pPr marL="2285943" algn="l" defTabSz="914377" rtl="0" eaLnBrk="1" latinLnBrk="0" hangingPunct="1">
                        <a:defRPr sz="1800" kern="1200">
                          <a:solidFill>
                            <a:schemeClr val="dk1"/>
                          </a:solidFill>
                          <a:latin typeface="Arial"/>
                          <a:cs typeface="Arial"/>
                        </a:defRPr>
                      </a:lvl6pPr>
                      <a:lvl7pPr marL="2743131" algn="l" defTabSz="914377" rtl="0" eaLnBrk="1" latinLnBrk="0" hangingPunct="1">
                        <a:defRPr sz="1800" kern="1200">
                          <a:solidFill>
                            <a:schemeClr val="dk1"/>
                          </a:solidFill>
                          <a:latin typeface="Arial"/>
                          <a:cs typeface="Arial"/>
                        </a:defRPr>
                      </a:lvl7pPr>
                      <a:lvl8pPr marL="3200320" algn="l" defTabSz="914377" rtl="0" eaLnBrk="1" latinLnBrk="0" hangingPunct="1">
                        <a:defRPr sz="1800" kern="1200">
                          <a:solidFill>
                            <a:schemeClr val="dk1"/>
                          </a:solidFill>
                          <a:latin typeface="Arial"/>
                          <a:cs typeface="Arial"/>
                        </a:defRPr>
                      </a:lvl8pPr>
                      <a:lvl9pPr marL="3657509" algn="l" defTabSz="914377" rtl="0" eaLnBrk="1" latinLnBrk="0" hangingPunct="1">
                        <a:defRPr sz="1800" kern="1200">
                          <a:solidFill>
                            <a:schemeClr val="dk1"/>
                          </a:solidFill>
                          <a:latin typeface="Arial"/>
                          <a:cs typeface="Arial"/>
                        </a:defRPr>
                      </a:lvl9pPr>
                    </a:lstStyle>
                    <a:p>
                      <a:r>
                        <a:rPr lang="de-CH" sz="1400" dirty="0"/>
                        <a:t>*</a:t>
                      </a:r>
                    </a:p>
                  </a:txBody>
                  <a:tcPr>
                    <a:lnL w="12700" cap="flat" cmpd="sng" algn="ctr">
                      <a:solidFill>
                        <a:srgbClr val="FFFFFF"/>
                      </a:solidFill>
                      <a:prstDash val="solid"/>
                      <a:round/>
                      <a:headEnd type="none" w="med" len="med"/>
                      <a:tailEnd type="none" w="med" len="med"/>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28476D">
                        <a:tint val="40000"/>
                      </a:srgbClr>
                    </a:solidFill>
                  </a:tcPr>
                </a:tc>
                <a:extLst>
                  <a:ext uri="{0D108BD9-81ED-4DB2-BD59-A6C34878D82A}">
                    <a16:rowId xmlns:a16="http://schemas.microsoft.com/office/drawing/2014/main" val="609051744"/>
                  </a:ext>
                </a:extLst>
              </a:tr>
              <a:tr h="370840">
                <a:tc>
                  <a:txBody>
                    <a:bodyPr/>
                    <a:lstStyle/>
                    <a:p>
                      <a:pPr marL="0" algn="l" defTabSz="914377" rtl="0" eaLnBrk="1" fontAlgn="ctr" latinLnBrk="0" hangingPunct="1"/>
                      <a:r>
                        <a:rPr lang="en-GB" sz="1400" kern="1200" dirty="0">
                          <a:solidFill>
                            <a:schemeClr val="dk1"/>
                          </a:solidFill>
                          <a:latin typeface="Arial"/>
                          <a:ea typeface="+mn-ea"/>
                          <a:cs typeface="Arial"/>
                        </a:rPr>
                        <a:t>Oncologists should consult rheumatologists quickly</a:t>
                      </a:r>
                      <a:r>
                        <a:rPr lang="en-GB" sz="1400" kern="1200" baseline="0" dirty="0">
                          <a:solidFill>
                            <a:schemeClr val="dk1"/>
                          </a:solidFill>
                          <a:latin typeface="Arial"/>
                          <a:ea typeface="+mn-ea"/>
                          <a:cs typeface="Arial"/>
                        </a:rPr>
                        <a:t> </a:t>
                      </a:r>
                      <a:r>
                        <a:rPr lang="en-GB" sz="1400" kern="1200" dirty="0">
                          <a:solidFill>
                            <a:schemeClr val="dk1"/>
                          </a:solidFill>
                          <a:latin typeface="Arial"/>
                          <a:ea typeface="+mn-ea"/>
                          <a:cs typeface="Arial"/>
                        </a:rPr>
                        <a:t>when there is</a:t>
                      </a:r>
                      <a:r>
                        <a:rPr lang="en-GB" sz="1400" kern="1200" baseline="0" dirty="0">
                          <a:solidFill>
                            <a:schemeClr val="dk1"/>
                          </a:solidFill>
                          <a:latin typeface="Arial"/>
                          <a:ea typeface="+mn-ea"/>
                          <a:cs typeface="Arial"/>
                        </a:rPr>
                        <a:t> evidence of </a:t>
                      </a:r>
                      <a:r>
                        <a:rPr lang="en-GB" sz="1400" kern="1200" dirty="0">
                          <a:solidFill>
                            <a:schemeClr val="dk1"/>
                          </a:solidFill>
                          <a:latin typeface="Arial"/>
                          <a:ea typeface="+mn-ea"/>
                          <a:cs typeface="Arial"/>
                        </a:rPr>
                        <a:t>rheumatic symptoms being</a:t>
                      </a:r>
                      <a:r>
                        <a:rPr lang="en-GB" sz="1400" kern="1200" baseline="0" dirty="0">
                          <a:solidFill>
                            <a:schemeClr val="dk1"/>
                          </a:solidFill>
                          <a:latin typeface="Arial"/>
                          <a:ea typeface="+mn-ea"/>
                          <a:cs typeface="Arial"/>
                        </a:rPr>
                        <a:t> caused by </a:t>
                      </a:r>
                      <a:r>
                        <a:rPr lang="en-GB" sz="1400" kern="1200" dirty="0">
                          <a:solidFill>
                            <a:schemeClr val="dk1"/>
                          </a:solidFill>
                          <a:latin typeface="Arial"/>
                          <a:ea typeface="+mn-ea"/>
                          <a:cs typeface="Arial"/>
                        </a:rPr>
                        <a:t>immunotherapy</a:t>
                      </a:r>
                    </a:p>
                  </a:txBody>
                  <a:tcPr marL="9525" marR="9525"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28476D">
                        <a:tint val="20000"/>
                      </a:srgbClr>
                    </a:solidFill>
                  </a:tcPr>
                </a:tc>
                <a:tc>
                  <a:txBody>
                    <a:bodyPr/>
                    <a:lstStyle>
                      <a:lvl1pPr marL="0" algn="l" defTabSz="914377" rtl="0" eaLnBrk="1" latinLnBrk="0" hangingPunct="1">
                        <a:defRPr sz="1800" kern="1200">
                          <a:solidFill>
                            <a:schemeClr val="dk1"/>
                          </a:solidFill>
                          <a:latin typeface="Arial"/>
                          <a:cs typeface="Arial"/>
                        </a:defRPr>
                      </a:lvl1pPr>
                      <a:lvl2pPr marL="457189" algn="l" defTabSz="914377" rtl="0" eaLnBrk="1" latinLnBrk="0" hangingPunct="1">
                        <a:defRPr sz="1800" kern="1200">
                          <a:solidFill>
                            <a:schemeClr val="dk1"/>
                          </a:solidFill>
                          <a:latin typeface="Arial"/>
                          <a:cs typeface="Arial"/>
                        </a:defRPr>
                      </a:lvl2pPr>
                      <a:lvl3pPr marL="914377" algn="l" defTabSz="914377" rtl="0" eaLnBrk="1" latinLnBrk="0" hangingPunct="1">
                        <a:defRPr sz="1800" kern="1200">
                          <a:solidFill>
                            <a:schemeClr val="dk1"/>
                          </a:solidFill>
                          <a:latin typeface="Arial"/>
                          <a:cs typeface="Arial"/>
                        </a:defRPr>
                      </a:lvl3pPr>
                      <a:lvl4pPr marL="1371566" algn="l" defTabSz="914377" rtl="0" eaLnBrk="1" latinLnBrk="0" hangingPunct="1">
                        <a:defRPr sz="1800" kern="1200">
                          <a:solidFill>
                            <a:schemeClr val="dk1"/>
                          </a:solidFill>
                          <a:latin typeface="Arial"/>
                          <a:cs typeface="Arial"/>
                        </a:defRPr>
                      </a:lvl4pPr>
                      <a:lvl5pPr marL="1828754" algn="l" defTabSz="914377" rtl="0" eaLnBrk="1" latinLnBrk="0" hangingPunct="1">
                        <a:defRPr sz="1800" kern="1200">
                          <a:solidFill>
                            <a:schemeClr val="dk1"/>
                          </a:solidFill>
                          <a:latin typeface="Arial"/>
                          <a:cs typeface="Arial"/>
                        </a:defRPr>
                      </a:lvl5pPr>
                      <a:lvl6pPr marL="2285943" algn="l" defTabSz="914377" rtl="0" eaLnBrk="1" latinLnBrk="0" hangingPunct="1">
                        <a:defRPr sz="1800" kern="1200">
                          <a:solidFill>
                            <a:schemeClr val="dk1"/>
                          </a:solidFill>
                          <a:latin typeface="Arial"/>
                          <a:cs typeface="Arial"/>
                        </a:defRPr>
                      </a:lvl6pPr>
                      <a:lvl7pPr marL="2743131" algn="l" defTabSz="914377" rtl="0" eaLnBrk="1" latinLnBrk="0" hangingPunct="1">
                        <a:defRPr sz="1800" kern="1200">
                          <a:solidFill>
                            <a:schemeClr val="dk1"/>
                          </a:solidFill>
                          <a:latin typeface="Arial"/>
                          <a:cs typeface="Arial"/>
                        </a:defRPr>
                      </a:lvl7pPr>
                      <a:lvl8pPr marL="3200320" algn="l" defTabSz="914377" rtl="0" eaLnBrk="1" latinLnBrk="0" hangingPunct="1">
                        <a:defRPr sz="1800" kern="1200">
                          <a:solidFill>
                            <a:schemeClr val="dk1"/>
                          </a:solidFill>
                          <a:latin typeface="Arial"/>
                          <a:cs typeface="Arial"/>
                        </a:defRPr>
                      </a:lvl8pPr>
                      <a:lvl9pPr marL="3657509" algn="l" defTabSz="914377" rtl="0" eaLnBrk="1" latinLnBrk="0" hangingPunct="1">
                        <a:defRPr sz="1800" kern="1200">
                          <a:solidFill>
                            <a:schemeClr val="dk1"/>
                          </a:solidFill>
                          <a:latin typeface="Arial"/>
                          <a:cs typeface="Arial"/>
                        </a:defRPr>
                      </a:lvl9pPr>
                    </a:lstStyle>
                    <a:p>
                      <a:r>
                        <a:rPr lang="de-CH" sz="1400" dirty="0"/>
                        <a:t>*</a:t>
                      </a:r>
                    </a:p>
                  </a:txBody>
                  <a:tcPr>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28476D">
                        <a:tint val="20000"/>
                      </a:srgbClr>
                    </a:solidFill>
                  </a:tcPr>
                </a:tc>
                <a:extLst>
                  <a:ext uri="{0D108BD9-81ED-4DB2-BD59-A6C34878D82A}">
                    <a16:rowId xmlns:a16="http://schemas.microsoft.com/office/drawing/2014/main" val="1736080627"/>
                  </a:ext>
                </a:extLst>
              </a:tr>
              <a:tr h="370840">
                <a:tc>
                  <a:txBody>
                    <a:bodyPr/>
                    <a:lstStyle/>
                    <a:p>
                      <a:pPr marL="0" algn="l" defTabSz="914377" rtl="0" eaLnBrk="1" fontAlgn="ctr" latinLnBrk="0" hangingPunct="1"/>
                      <a:r>
                        <a:rPr lang="en-GB" sz="1400" kern="1200" dirty="0">
                          <a:solidFill>
                            <a:schemeClr val="dk1"/>
                          </a:solidFill>
                          <a:latin typeface="Arial"/>
                          <a:ea typeface="+mn-ea"/>
                          <a:cs typeface="Arial"/>
                        </a:rPr>
                        <a:t>Clinical evidence, laboratory tests, imaging and biopsies should be collected to search for inflammation and exclude differential diagnoses</a:t>
                      </a:r>
                    </a:p>
                  </a:txBody>
                  <a:tcPr marL="9525" marR="9525"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28476D">
                        <a:tint val="40000"/>
                      </a:srgbClr>
                    </a:solidFill>
                  </a:tcPr>
                </a:tc>
                <a:tc>
                  <a:txBody>
                    <a:bodyPr/>
                    <a:lstStyle>
                      <a:lvl1pPr marL="0" algn="l" defTabSz="914377" rtl="0" eaLnBrk="1" latinLnBrk="0" hangingPunct="1">
                        <a:defRPr sz="1800" kern="1200">
                          <a:solidFill>
                            <a:schemeClr val="dk1"/>
                          </a:solidFill>
                          <a:latin typeface="Arial"/>
                          <a:cs typeface="Arial"/>
                        </a:defRPr>
                      </a:lvl1pPr>
                      <a:lvl2pPr marL="457189" algn="l" defTabSz="914377" rtl="0" eaLnBrk="1" latinLnBrk="0" hangingPunct="1">
                        <a:defRPr sz="1800" kern="1200">
                          <a:solidFill>
                            <a:schemeClr val="dk1"/>
                          </a:solidFill>
                          <a:latin typeface="Arial"/>
                          <a:cs typeface="Arial"/>
                        </a:defRPr>
                      </a:lvl2pPr>
                      <a:lvl3pPr marL="914377" algn="l" defTabSz="914377" rtl="0" eaLnBrk="1" latinLnBrk="0" hangingPunct="1">
                        <a:defRPr sz="1800" kern="1200">
                          <a:solidFill>
                            <a:schemeClr val="dk1"/>
                          </a:solidFill>
                          <a:latin typeface="Arial"/>
                          <a:cs typeface="Arial"/>
                        </a:defRPr>
                      </a:lvl3pPr>
                      <a:lvl4pPr marL="1371566" algn="l" defTabSz="914377" rtl="0" eaLnBrk="1" latinLnBrk="0" hangingPunct="1">
                        <a:defRPr sz="1800" kern="1200">
                          <a:solidFill>
                            <a:schemeClr val="dk1"/>
                          </a:solidFill>
                          <a:latin typeface="Arial"/>
                          <a:cs typeface="Arial"/>
                        </a:defRPr>
                      </a:lvl4pPr>
                      <a:lvl5pPr marL="1828754" algn="l" defTabSz="914377" rtl="0" eaLnBrk="1" latinLnBrk="0" hangingPunct="1">
                        <a:defRPr sz="1800" kern="1200">
                          <a:solidFill>
                            <a:schemeClr val="dk1"/>
                          </a:solidFill>
                          <a:latin typeface="Arial"/>
                          <a:cs typeface="Arial"/>
                        </a:defRPr>
                      </a:lvl5pPr>
                      <a:lvl6pPr marL="2285943" algn="l" defTabSz="914377" rtl="0" eaLnBrk="1" latinLnBrk="0" hangingPunct="1">
                        <a:defRPr sz="1800" kern="1200">
                          <a:solidFill>
                            <a:schemeClr val="dk1"/>
                          </a:solidFill>
                          <a:latin typeface="Arial"/>
                          <a:cs typeface="Arial"/>
                        </a:defRPr>
                      </a:lvl6pPr>
                      <a:lvl7pPr marL="2743131" algn="l" defTabSz="914377" rtl="0" eaLnBrk="1" latinLnBrk="0" hangingPunct="1">
                        <a:defRPr sz="1800" kern="1200">
                          <a:solidFill>
                            <a:schemeClr val="dk1"/>
                          </a:solidFill>
                          <a:latin typeface="Arial"/>
                          <a:cs typeface="Arial"/>
                        </a:defRPr>
                      </a:lvl7pPr>
                      <a:lvl8pPr marL="3200320" algn="l" defTabSz="914377" rtl="0" eaLnBrk="1" latinLnBrk="0" hangingPunct="1">
                        <a:defRPr sz="1800" kern="1200">
                          <a:solidFill>
                            <a:schemeClr val="dk1"/>
                          </a:solidFill>
                          <a:latin typeface="Arial"/>
                          <a:cs typeface="Arial"/>
                        </a:defRPr>
                      </a:lvl8pPr>
                      <a:lvl9pPr marL="3657509" algn="l" defTabSz="914377" rtl="0" eaLnBrk="1" latinLnBrk="0" hangingPunct="1">
                        <a:defRPr sz="1800" kern="1200">
                          <a:solidFill>
                            <a:schemeClr val="dk1"/>
                          </a:solidFill>
                          <a:latin typeface="Arial"/>
                          <a:cs typeface="Arial"/>
                        </a:defRPr>
                      </a:lvl9pPr>
                    </a:lstStyle>
                    <a:p>
                      <a:r>
                        <a:rPr lang="de-CH" sz="1400" dirty="0"/>
                        <a:t>*</a:t>
                      </a:r>
                    </a:p>
                  </a:txBody>
                  <a:tcPr>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28476D">
                        <a:tint val="40000"/>
                      </a:srgbClr>
                    </a:solidFill>
                  </a:tcPr>
                </a:tc>
                <a:extLst>
                  <a:ext uri="{0D108BD9-81ED-4DB2-BD59-A6C34878D82A}">
                    <a16:rowId xmlns:a16="http://schemas.microsoft.com/office/drawing/2014/main" val="2197114741"/>
                  </a:ext>
                </a:extLst>
              </a:tr>
              <a:tr h="370840">
                <a:tc>
                  <a:txBody>
                    <a:bodyPr/>
                    <a:lstStyle/>
                    <a:p>
                      <a:pPr marL="0" algn="l" defTabSz="914377" rtl="0" eaLnBrk="1" fontAlgn="ctr" latinLnBrk="0" hangingPunct="1"/>
                      <a:r>
                        <a:rPr lang="en-GB" sz="1400" kern="1200" dirty="0">
                          <a:solidFill>
                            <a:schemeClr val="dk1"/>
                          </a:solidFill>
                          <a:latin typeface="Arial"/>
                          <a:ea typeface="+mn-ea"/>
                          <a:cs typeface="Arial"/>
                        </a:rPr>
                        <a:t>If other treatment does not work, steroids</a:t>
                      </a:r>
                      <a:r>
                        <a:rPr lang="en-GB" sz="1400" kern="1200" baseline="0" dirty="0">
                          <a:solidFill>
                            <a:schemeClr val="dk1"/>
                          </a:solidFill>
                          <a:latin typeface="Arial"/>
                          <a:ea typeface="+mn-ea"/>
                          <a:cs typeface="Arial"/>
                        </a:rPr>
                        <a:t> can </a:t>
                      </a:r>
                      <a:r>
                        <a:rPr lang="en-GB" sz="1400" kern="1200" dirty="0">
                          <a:solidFill>
                            <a:schemeClr val="dk1"/>
                          </a:solidFill>
                          <a:latin typeface="Arial"/>
                          <a:ea typeface="+mn-ea"/>
                          <a:cs typeface="Arial"/>
                        </a:rPr>
                        <a:t>be considered for symptoms</a:t>
                      </a:r>
                      <a:r>
                        <a:rPr lang="en-GB" sz="1400" kern="1200" baseline="0" dirty="0">
                          <a:solidFill>
                            <a:schemeClr val="dk1"/>
                          </a:solidFill>
                          <a:latin typeface="Arial"/>
                          <a:ea typeface="+mn-ea"/>
                          <a:cs typeface="Arial"/>
                        </a:rPr>
                        <a:t> that look like </a:t>
                      </a:r>
                      <a:r>
                        <a:rPr lang="en-GB" sz="1400" kern="1200" dirty="0">
                          <a:solidFill>
                            <a:schemeClr val="dk1"/>
                          </a:solidFill>
                          <a:latin typeface="Arial"/>
                          <a:ea typeface="+mn-ea"/>
                          <a:cs typeface="Arial"/>
                        </a:rPr>
                        <a:t>immune-related rheumatic or connective tissue diseases</a:t>
                      </a:r>
                    </a:p>
                  </a:txBody>
                  <a:tcPr marL="9525" marR="9525" marT="9525" marB="0"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28476D">
                        <a:tint val="20000"/>
                      </a:srgbClr>
                    </a:solidFill>
                  </a:tcPr>
                </a:tc>
                <a:tc>
                  <a:txBody>
                    <a:bodyPr/>
                    <a:lstStyle>
                      <a:lvl1pPr marL="0" algn="l" defTabSz="914377" rtl="0" eaLnBrk="1" latinLnBrk="0" hangingPunct="1">
                        <a:defRPr sz="1800" kern="1200">
                          <a:solidFill>
                            <a:schemeClr val="dk1"/>
                          </a:solidFill>
                          <a:latin typeface="Arial"/>
                          <a:cs typeface="Arial"/>
                        </a:defRPr>
                      </a:lvl1pPr>
                      <a:lvl2pPr marL="457189" algn="l" defTabSz="914377" rtl="0" eaLnBrk="1" latinLnBrk="0" hangingPunct="1">
                        <a:defRPr sz="1800" kern="1200">
                          <a:solidFill>
                            <a:schemeClr val="dk1"/>
                          </a:solidFill>
                          <a:latin typeface="Arial"/>
                          <a:cs typeface="Arial"/>
                        </a:defRPr>
                      </a:lvl2pPr>
                      <a:lvl3pPr marL="914377" algn="l" defTabSz="914377" rtl="0" eaLnBrk="1" latinLnBrk="0" hangingPunct="1">
                        <a:defRPr sz="1800" kern="1200">
                          <a:solidFill>
                            <a:schemeClr val="dk1"/>
                          </a:solidFill>
                          <a:latin typeface="Arial"/>
                          <a:cs typeface="Arial"/>
                        </a:defRPr>
                      </a:lvl3pPr>
                      <a:lvl4pPr marL="1371566" algn="l" defTabSz="914377" rtl="0" eaLnBrk="1" latinLnBrk="0" hangingPunct="1">
                        <a:defRPr sz="1800" kern="1200">
                          <a:solidFill>
                            <a:schemeClr val="dk1"/>
                          </a:solidFill>
                          <a:latin typeface="Arial"/>
                          <a:cs typeface="Arial"/>
                        </a:defRPr>
                      </a:lvl4pPr>
                      <a:lvl5pPr marL="1828754" algn="l" defTabSz="914377" rtl="0" eaLnBrk="1" latinLnBrk="0" hangingPunct="1">
                        <a:defRPr sz="1800" kern="1200">
                          <a:solidFill>
                            <a:schemeClr val="dk1"/>
                          </a:solidFill>
                          <a:latin typeface="Arial"/>
                          <a:cs typeface="Arial"/>
                        </a:defRPr>
                      </a:lvl5pPr>
                      <a:lvl6pPr marL="2285943" algn="l" defTabSz="914377" rtl="0" eaLnBrk="1" latinLnBrk="0" hangingPunct="1">
                        <a:defRPr sz="1800" kern="1200">
                          <a:solidFill>
                            <a:schemeClr val="dk1"/>
                          </a:solidFill>
                          <a:latin typeface="Arial"/>
                          <a:cs typeface="Arial"/>
                        </a:defRPr>
                      </a:lvl6pPr>
                      <a:lvl7pPr marL="2743131" algn="l" defTabSz="914377" rtl="0" eaLnBrk="1" latinLnBrk="0" hangingPunct="1">
                        <a:defRPr sz="1800" kern="1200">
                          <a:solidFill>
                            <a:schemeClr val="dk1"/>
                          </a:solidFill>
                          <a:latin typeface="Arial"/>
                          <a:cs typeface="Arial"/>
                        </a:defRPr>
                      </a:lvl7pPr>
                      <a:lvl8pPr marL="3200320" algn="l" defTabSz="914377" rtl="0" eaLnBrk="1" latinLnBrk="0" hangingPunct="1">
                        <a:defRPr sz="1800" kern="1200">
                          <a:solidFill>
                            <a:schemeClr val="dk1"/>
                          </a:solidFill>
                          <a:latin typeface="Arial"/>
                          <a:cs typeface="Arial"/>
                        </a:defRPr>
                      </a:lvl8pPr>
                      <a:lvl9pPr marL="3657509" algn="l" defTabSz="914377" rtl="0" eaLnBrk="1" latinLnBrk="0" hangingPunct="1">
                        <a:defRPr sz="1800" kern="1200">
                          <a:solidFill>
                            <a:schemeClr val="dk1"/>
                          </a:solidFill>
                          <a:latin typeface="Arial"/>
                          <a:cs typeface="Arial"/>
                        </a:defRPr>
                      </a:lvl9pPr>
                    </a:lstStyle>
                    <a:p>
                      <a:r>
                        <a:rPr lang="de-CH" sz="1400" dirty="0"/>
                        <a:t>*</a:t>
                      </a:r>
                    </a:p>
                  </a:txBody>
                  <a:tcPr>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28476D">
                        <a:tint val="20000"/>
                      </a:srgbClr>
                    </a:solidFill>
                  </a:tcPr>
                </a:tc>
                <a:extLst>
                  <a:ext uri="{0D108BD9-81ED-4DB2-BD59-A6C34878D82A}">
                    <a16:rowId xmlns:a16="http://schemas.microsoft.com/office/drawing/2014/main" val="3768198260"/>
                  </a:ext>
                </a:extLst>
              </a:tr>
              <a:tr h="370840">
                <a:tc>
                  <a:txBody>
                    <a:bodyPr/>
                    <a:lstStyle/>
                    <a:p>
                      <a:pPr marL="0" marR="0" indent="0" algn="l" defTabSz="914377" rtl="0" eaLnBrk="1" fontAlgn="ctr" latinLnBrk="0" hangingPunct="1">
                        <a:lnSpc>
                          <a:spcPct val="100000"/>
                        </a:lnSpc>
                        <a:spcBef>
                          <a:spcPts val="0"/>
                        </a:spcBef>
                        <a:spcAft>
                          <a:spcPts val="0"/>
                        </a:spcAft>
                        <a:buClrTx/>
                        <a:buSzTx/>
                        <a:buFontTx/>
                        <a:buNone/>
                        <a:tabLst/>
                        <a:defRPr/>
                      </a:pPr>
                      <a:r>
                        <a:rPr lang="en-GB" sz="1400" kern="1200" dirty="0">
                          <a:solidFill>
                            <a:schemeClr val="dk1"/>
                          </a:solidFill>
                          <a:latin typeface="+mn-lt"/>
                          <a:ea typeface="+mn-ea"/>
                          <a:cs typeface="+mn-cs"/>
                        </a:rPr>
                        <a:t>csDMARD should be considered in patients with insufficient response to acceptable dose of glucocorticoids or requiring glucocorticoid-sparing </a:t>
                      </a:r>
                    </a:p>
                  </a:txBody>
                  <a:tcPr marL="9525" marR="9525" marT="9525" marB="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CDCFD4"/>
                    </a:solidFill>
                  </a:tcPr>
                </a:tc>
                <a:tc>
                  <a:txBody>
                    <a:bodyPr/>
                    <a:lstStyle/>
                    <a:p>
                      <a:endParaRPr lang="de-CH" sz="1400" dirty="0"/>
                    </a:p>
                  </a:txBody>
                  <a:tcPr>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CDCFD4"/>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1709795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466928" y="668810"/>
            <a:ext cx="8334172" cy="475909"/>
          </a:xfrm>
        </p:spPr>
        <p:txBody>
          <a:bodyPr/>
          <a:lstStyle/>
          <a:p>
            <a:r>
              <a:rPr lang="en-GB" dirty="0">
                <a:solidFill>
                  <a:srgbClr val="0057B8"/>
                </a:solidFill>
              </a:rPr>
              <a:t>Summary of Recommendations in lay format </a:t>
            </a:r>
            <a:endParaRPr lang="en-GB" dirty="0"/>
          </a:p>
        </p:txBody>
      </p:sp>
      <p:sp>
        <p:nvSpPr>
          <p:cNvPr id="6" name="Marcador de fecha 5"/>
          <p:cNvSpPr>
            <a:spLocks noGrp="1"/>
          </p:cNvSpPr>
          <p:nvPr>
            <p:ph type="dt" sz="half" idx="2"/>
          </p:nvPr>
        </p:nvSpPr>
        <p:spPr/>
        <p:txBody>
          <a:bodyPr/>
          <a:lstStyle/>
          <a:p>
            <a:fld id="{F6400876-E198-994A-958F-F82423EE1644}" type="datetime1">
              <a:rPr lang="en-GB" smtClean="0"/>
              <a:pPr/>
              <a:t>16.12.19</a:t>
            </a:fld>
            <a:endParaRPr lang="en-GB" dirty="0"/>
          </a:p>
        </p:txBody>
      </p:sp>
      <p:sp>
        <p:nvSpPr>
          <p:cNvPr id="7" name="Marcador de número de diapositiva 6"/>
          <p:cNvSpPr>
            <a:spLocks noGrp="1"/>
          </p:cNvSpPr>
          <p:nvPr>
            <p:ph type="sldNum" sz="quarter" idx="4"/>
          </p:nvPr>
        </p:nvSpPr>
        <p:spPr/>
        <p:txBody>
          <a:bodyPr/>
          <a:lstStyle/>
          <a:p>
            <a:fld id="{F096157D-9D44-4342-AEFF-76ADE352FA4A}" type="slidenum">
              <a:rPr lang="en-GB" smtClean="0"/>
              <a:pPr/>
              <a:t>19</a:t>
            </a:fld>
            <a:endParaRPr lang="en-GB" dirty="0"/>
          </a:p>
        </p:txBody>
      </p:sp>
      <p:sp>
        <p:nvSpPr>
          <p:cNvPr id="3" name="TextBox 2">
            <a:extLst>
              <a:ext uri="{FF2B5EF4-FFF2-40B4-BE49-F238E27FC236}">
                <a16:creationId xmlns:a16="http://schemas.microsoft.com/office/drawing/2014/main" id="{4320A89D-A2F9-4E8E-A42A-B5ED5D4E527A}"/>
              </a:ext>
            </a:extLst>
          </p:cNvPr>
          <p:cNvSpPr txBox="1"/>
          <p:nvPr/>
        </p:nvSpPr>
        <p:spPr>
          <a:xfrm flipH="1">
            <a:off x="342900" y="4585324"/>
            <a:ext cx="4706391" cy="307777"/>
          </a:xfrm>
          <a:prstGeom prst="rect">
            <a:avLst/>
          </a:prstGeom>
          <a:noFill/>
        </p:spPr>
        <p:txBody>
          <a:bodyPr wrap="square" rtlCol="0">
            <a:spAutoFit/>
          </a:bodyPr>
          <a:lstStyle/>
          <a:p>
            <a:pPr lvl="0"/>
            <a:r>
              <a:rPr lang="de-CH" dirty="0">
                <a:solidFill>
                  <a:srgbClr val="0057B8"/>
                </a:solidFill>
              </a:rPr>
              <a:t>Read the full lay summary (add hyperlink if provided)</a:t>
            </a:r>
          </a:p>
        </p:txBody>
      </p:sp>
      <p:sp>
        <p:nvSpPr>
          <p:cNvPr id="8" name="Rectangle 7">
            <a:extLst>
              <a:ext uri="{FF2B5EF4-FFF2-40B4-BE49-F238E27FC236}">
                <a16:creationId xmlns:a16="http://schemas.microsoft.com/office/drawing/2014/main" id="{3E6FEF12-E608-4A80-B690-91705F72FAD4}"/>
              </a:ext>
            </a:extLst>
          </p:cNvPr>
          <p:cNvSpPr/>
          <p:nvPr/>
        </p:nvSpPr>
        <p:spPr>
          <a:xfrm>
            <a:off x="342900" y="4157768"/>
            <a:ext cx="8801100" cy="461665"/>
          </a:xfrm>
          <a:prstGeom prst="rect">
            <a:avLst/>
          </a:prstGeom>
        </p:spPr>
        <p:txBody>
          <a:bodyPr wrap="square">
            <a:spAutoFit/>
          </a:bodyPr>
          <a:lstStyle/>
          <a:p>
            <a:pPr lvl="0" eaLnBrk="1" fontAlgn="auto" hangingPunct="1">
              <a:spcBef>
                <a:spcPts val="0"/>
              </a:spcBef>
              <a:spcAft>
                <a:spcPts val="0"/>
              </a:spcAft>
              <a:defRPr/>
            </a:pPr>
            <a:r>
              <a:rPr lang="en-US" sz="800" b="0" kern="0" dirty="0">
                <a:solidFill>
                  <a:srgbClr val="5F5F5F"/>
                </a:solidFill>
              </a:rPr>
              <a:t>1 star (*) means it is a weak recommendation with limited scientific evidence; 2 stars (**) means it is a weak recommendation with some scientific evidence; 3 stars (***) means it is a strong recommendation with quite a lot of scientific evidence; 4 stars (****) means it is a strong recommendation supported with a lot of scientific evidence. </a:t>
            </a:r>
            <a:br>
              <a:rPr lang="en-GB" sz="800" b="0" kern="0" dirty="0">
                <a:solidFill>
                  <a:srgbClr val="5F5F5F"/>
                </a:solidFill>
              </a:rPr>
            </a:br>
            <a:r>
              <a:rPr lang="en-US" sz="800" b="0" kern="0" dirty="0">
                <a:solidFill>
                  <a:srgbClr val="5F5F5F"/>
                </a:solidFill>
              </a:rPr>
              <a:t>Recommendations with just 1 or 2 stars are based mainly on expert opinion and not backed up by appropriate clinical studies, but may be as important as those with 3 and 4 stars.</a:t>
            </a:r>
            <a:endParaRPr lang="en-GB" sz="800" b="0" kern="0" dirty="0">
              <a:solidFill>
                <a:srgbClr val="5F5F5F"/>
              </a:solidFill>
            </a:endParaRPr>
          </a:p>
        </p:txBody>
      </p:sp>
      <p:graphicFrame>
        <p:nvGraphicFramePr>
          <p:cNvPr id="10" name="Content Placeholder 17">
            <a:extLst>
              <a:ext uri="{FF2B5EF4-FFF2-40B4-BE49-F238E27FC236}">
                <a16:creationId xmlns:a16="http://schemas.microsoft.com/office/drawing/2014/main" id="{67B55446-FF41-4809-82FD-4D2A5BC534EC}"/>
              </a:ext>
            </a:extLst>
          </p:cNvPr>
          <p:cNvGraphicFramePr>
            <a:graphicFrameLocks/>
          </p:cNvGraphicFramePr>
          <p:nvPr>
            <p:extLst/>
          </p:nvPr>
        </p:nvGraphicFramePr>
        <p:xfrm>
          <a:off x="466724" y="1239615"/>
          <a:ext cx="8334376" cy="3192145"/>
        </p:xfrm>
        <a:graphic>
          <a:graphicData uri="http://schemas.openxmlformats.org/drawingml/2006/table">
            <a:tbl>
              <a:tblPr firstRow="1" bandRow="1"/>
              <a:tblGrid>
                <a:gridCol w="7251147">
                  <a:extLst>
                    <a:ext uri="{9D8B030D-6E8A-4147-A177-3AD203B41FA5}">
                      <a16:colId xmlns:a16="http://schemas.microsoft.com/office/drawing/2014/main" val="2483487675"/>
                    </a:ext>
                  </a:extLst>
                </a:gridCol>
                <a:gridCol w="1083229">
                  <a:extLst>
                    <a:ext uri="{9D8B030D-6E8A-4147-A177-3AD203B41FA5}">
                      <a16:colId xmlns:a16="http://schemas.microsoft.com/office/drawing/2014/main" val="1915873303"/>
                    </a:ext>
                  </a:extLst>
                </a:gridCol>
              </a:tblGrid>
              <a:tr h="370840">
                <a:tc>
                  <a:txBody>
                    <a:bodyPr/>
                    <a:lstStyle>
                      <a:lvl1pPr marL="0" algn="l" defTabSz="914377" rtl="0" eaLnBrk="1" latinLnBrk="0" hangingPunct="1">
                        <a:defRPr sz="1800" b="1" kern="1200">
                          <a:solidFill>
                            <a:schemeClr val="lt1"/>
                          </a:solidFill>
                          <a:latin typeface="Arial"/>
                          <a:cs typeface="Arial"/>
                        </a:defRPr>
                      </a:lvl1pPr>
                      <a:lvl2pPr marL="457189" algn="l" defTabSz="914377" rtl="0" eaLnBrk="1" latinLnBrk="0" hangingPunct="1">
                        <a:defRPr sz="1800" b="1" kern="1200">
                          <a:solidFill>
                            <a:schemeClr val="lt1"/>
                          </a:solidFill>
                          <a:latin typeface="Arial"/>
                          <a:cs typeface="Arial"/>
                        </a:defRPr>
                      </a:lvl2pPr>
                      <a:lvl3pPr marL="914377" algn="l" defTabSz="914377" rtl="0" eaLnBrk="1" latinLnBrk="0" hangingPunct="1">
                        <a:defRPr sz="1800" b="1" kern="1200">
                          <a:solidFill>
                            <a:schemeClr val="lt1"/>
                          </a:solidFill>
                          <a:latin typeface="Arial"/>
                          <a:cs typeface="Arial"/>
                        </a:defRPr>
                      </a:lvl3pPr>
                      <a:lvl4pPr marL="1371566" algn="l" defTabSz="914377" rtl="0" eaLnBrk="1" latinLnBrk="0" hangingPunct="1">
                        <a:defRPr sz="1800" b="1" kern="1200">
                          <a:solidFill>
                            <a:schemeClr val="lt1"/>
                          </a:solidFill>
                          <a:latin typeface="Arial"/>
                          <a:cs typeface="Arial"/>
                        </a:defRPr>
                      </a:lvl4pPr>
                      <a:lvl5pPr marL="1828754" algn="l" defTabSz="914377" rtl="0" eaLnBrk="1" latinLnBrk="0" hangingPunct="1">
                        <a:defRPr sz="1800" b="1" kern="1200">
                          <a:solidFill>
                            <a:schemeClr val="lt1"/>
                          </a:solidFill>
                          <a:latin typeface="Arial"/>
                          <a:cs typeface="Arial"/>
                        </a:defRPr>
                      </a:lvl5pPr>
                      <a:lvl6pPr marL="2285943" algn="l" defTabSz="914377" rtl="0" eaLnBrk="1" latinLnBrk="0" hangingPunct="1">
                        <a:defRPr sz="1800" b="1" kern="1200">
                          <a:solidFill>
                            <a:schemeClr val="lt1"/>
                          </a:solidFill>
                          <a:latin typeface="Arial"/>
                          <a:cs typeface="Arial"/>
                        </a:defRPr>
                      </a:lvl6pPr>
                      <a:lvl7pPr marL="2743131" algn="l" defTabSz="914377" rtl="0" eaLnBrk="1" latinLnBrk="0" hangingPunct="1">
                        <a:defRPr sz="1800" b="1" kern="1200">
                          <a:solidFill>
                            <a:schemeClr val="lt1"/>
                          </a:solidFill>
                          <a:latin typeface="Arial"/>
                          <a:cs typeface="Arial"/>
                        </a:defRPr>
                      </a:lvl7pPr>
                      <a:lvl8pPr marL="3200320" algn="l" defTabSz="914377" rtl="0" eaLnBrk="1" latinLnBrk="0" hangingPunct="1">
                        <a:defRPr sz="1800" b="1" kern="1200">
                          <a:solidFill>
                            <a:schemeClr val="lt1"/>
                          </a:solidFill>
                          <a:latin typeface="Arial"/>
                          <a:cs typeface="Arial"/>
                        </a:defRPr>
                      </a:lvl8pPr>
                      <a:lvl9pPr marL="3657509" algn="l" defTabSz="914377" rtl="0" eaLnBrk="1" latinLnBrk="0" hangingPunct="1">
                        <a:defRPr sz="1800" b="1" kern="1200">
                          <a:solidFill>
                            <a:schemeClr val="lt1"/>
                          </a:solidFill>
                          <a:latin typeface="Arial"/>
                          <a:cs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Recommendation</a:t>
                      </a:r>
                    </a:p>
                  </a:txBody>
                  <a:tcPr>
                    <a:lnL w="12700" cmpd="sng">
                      <a:solidFill>
                        <a:srgbClr val="FFFFFF"/>
                      </a:solidFill>
                    </a:lnL>
                    <a:lnR w="12700" cmpd="sng">
                      <a:solidFill>
                        <a:srgbClr val="FFFFFF"/>
                      </a:solidFill>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28476D"/>
                    </a:solidFill>
                  </a:tcPr>
                </a:tc>
                <a:tc>
                  <a:txBody>
                    <a:bodyPr/>
                    <a:lstStyle>
                      <a:lvl1pPr marL="0" algn="l" defTabSz="914377" rtl="0" eaLnBrk="1" latinLnBrk="0" hangingPunct="1">
                        <a:defRPr sz="1800" b="1" kern="1200">
                          <a:solidFill>
                            <a:schemeClr val="lt1"/>
                          </a:solidFill>
                          <a:latin typeface="Arial"/>
                          <a:cs typeface="Arial"/>
                        </a:defRPr>
                      </a:lvl1pPr>
                      <a:lvl2pPr marL="457189" algn="l" defTabSz="914377" rtl="0" eaLnBrk="1" latinLnBrk="0" hangingPunct="1">
                        <a:defRPr sz="1800" b="1" kern="1200">
                          <a:solidFill>
                            <a:schemeClr val="lt1"/>
                          </a:solidFill>
                          <a:latin typeface="Arial"/>
                          <a:cs typeface="Arial"/>
                        </a:defRPr>
                      </a:lvl2pPr>
                      <a:lvl3pPr marL="914377" algn="l" defTabSz="914377" rtl="0" eaLnBrk="1" latinLnBrk="0" hangingPunct="1">
                        <a:defRPr sz="1800" b="1" kern="1200">
                          <a:solidFill>
                            <a:schemeClr val="lt1"/>
                          </a:solidFill>
                          <a:latin typeface="Arial"/>
                          <a:cs typeface="Arial"/>
                        </a:defRPr>
                      </a:lvl3pPr>
                      <a:lvl4pPr marL="1371566" algn="l" defTabSz="914377" rtl="0" eaLnBrk="1" latinLnBrk="0" hangingPunct="1">
                        <a:defRPr sz="1800" b="1" kern="1200">
                          <a:solidFill>
                            <a:schemeClr val="lt1"/>
                          </a:solidFill>
                          <a:latin typeface="Arial"/>
                          <a:cs typeface="Arial"/>
                        </a:defRPr>
                      </a:lvl4pPr>
                      <a:lvl5pPr marL="1828754" algn="l" defTabSz="914377" rtl="0" eaLnBrk="1" latinLnBrk="0" hangingPunct="1">
                        <a:defRPr sz="1800" b="1" kern="1200">
                          <a:solidFill>
                            <a:schemeClr val="lt1"/>
                          </a:solidFill>
                          <a:latin typeface="Arial"/>
                          <a:cs typeface="Arial"/>
                        </a:defRPr>
                      </a:lvl5pPr>
                      <a:lvl6pPr marL="2285943" algn="l" defTabSz="914377" rtl="0" eaLnBrk="1" latinLnBrk="0" hangingPunct="1">
                        <a:defRPr sz="1800" b="1" kern="1200">
                          <a:solidFill>
                            <a:schemeClr val="lt1"/>
                          </a:solidFill>
                          <a:latin typeface="Arial"/>
                          <a:cs typeface="Arial"/>
                        </a:defRPr>
                      </a:lvl6pPr>
                      <a:lvl7pPr marL="2743131" algn="l" defTabSz="914377" rtl="0" eaLnBrk="1" latinLnBrk="0" hangingPunct="1">
                        <a:defRPr sz="1800" b="1" kern="1200">
                          <a:solidFill>
                            <a:schemeClr val="lt1"/>
                          </a:solidFill>
                          <a:latin typeface="Arial"/>
                          <a:cs typeface="Arial"/>
                        </a:defRPr>
                      </a:lvl7pPr>
                      <a:lvl8pPr marL="3200320" algn="l" defTabSz="914377" rtl="0" eaLnBrk="1" latinLnBrk="0" hangingPunct="1">
                        <a:defRPr sz="1800" b="1" kern="1200">
                          <a:solidFill>
                            <a:schemeClr val="lt1"/>
                          </a:solidFill>
                          <a:latin typeface="Arial"/>
                          <a:cs typeface="Arial"/>
                        </a:defRPr>
                      </a:lvl8pPr>
                      <a:lvl9pPr marL="3657509" algn="l" defTabSz="914377" rtl="0" eaLnBrk="1" latinLnBrk="0" hangingPunct="1">
                        <a:defRPr sz="1800" b="1" kern="1200">
                          <a:solidFill>
                            <a:schemeClr val="lt1"/>
                          </a:solidFill>
                          <a:latin typeface="Arial"/>
                          <a:cs typeface="Arial"/>
                        </a:defRPr>
                      </a:lvl9pPr>
                    </a:lstStyle>
                    <a:p>
                      <a:r>
                        <a:rPr lang="de-CH" sz="1400" dirty="0"/>
                        <a:t>*</a:t>
                      </a: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28476D"/>
                    </a:solidFill>
                  </a:tcPr>
                </a:tc>
                <a:extLst>
                  <a:ext uri="{0D108BD9-81ED-4DB2-BD59-A6C34878D82A}">
                    <a16:rowId xmlns:a16="http://schemas.microsoft.com/office/drawing/2014/main" val="3938176849"/>
                  </a:ext>
                </a:extLst>
              </a:tr>
              <a:tr h="370840">
                <a:tc>
                  <a:txBody>
                    <a:bodyPr/>
                    <a:lstStyle/>
                    <a:p>
                      <a:pPr marL="0" algn="l" defTabSz="914377" rtl="0" eaLnBrk="1" fontAlgn="ctr" latinLnBrk="0" hangingPunct="1"/>
                      <a:r>
                        <a:rPr lang="en-GB" sz="1400" kern="1200" dirty="0" err="1">
                          <a:solidFill>
                            <a:schemeClr val="dk1"/>
                          </a:solidFill>
                          <a:latin typeface="Arial"/>
                          <a:ea typeface="+mn-ea"/>
                          <a:cs typeface="Arial"/>
                        </a:rPr>
                        <a:t>bDMARDs</a:t>
                      </a:r>
                      <a:r>
                        <a:rPr lang="en-GB" sz="1400" kern="1200" dirty="0">
                          <a:solidFill>
                            <a:schemeClr val="dk1"/>
                          </a:solidFill>
                          <a:latin typeface="Arial"/>
                          <a:ea typeface="+mn-ea"/>
                          <a:cs typeface="Arial"/>
                        </a:rPr>
                        <a:t> can be considered for</a:t>
                      </a:r>
                      <a:r>
                        <a:rPr lang="en-GB" sz="1400" kern="1200" baseline="0" dirty="0">
                          <a:solidFill>
                            <a:schemeClr val="dk1"/>
                          </a:solidFill>
                          <a:latin typeface="Arial"/>
                          <a:ea typeface="+mn-ea"/>
                          <a:cs typeface="Arial"/>
                        </a:rPr>
                        <a:t> p</a:t>
                      </a:r>
                      <a:r>
                        <a:rPr lang="en-GB" sz="1400" kern="1200" dirty="0">
                          <a:solidFill>
                            <a:schemeClr val="dk1"/>
                          </a:solidFill>
                          <a:latin typeface="Arial"/>
                          <a:ea typeface="+mn-ea"/>
                          <a:cs typeface="Arial"/>
                        </a:rPr>
                        <a:t>eople with</a:t>
                      </a:r>
                      <a:r>
                        <a:rPr lang="en-GB" sz="1400" kern="1200" baseline="0" dirty="0">
                          <a:solidFill>
                            <a:schemeClr val="dk1"/>
                          </a:solidFill>
                          <a:latin typeface="Arial"/>
                          <a:ea typeface="+mn-ea"/>
                          <a:cs typeface="Arial"/>
                        </a:rPr>
                        <a:t> </a:t>
                      </a:r>
                      <a:r>
                        <a:rPr lang="en-GB" sz="1400" kern="1200" dirty="0">
                          <a:solidFill>
                            <a:schemeClr val="dk1"/>
                          </a:solidFill>
                          <a:latin typeface="Arial"/>
                          <a:ea typeface="+mn-ea"/>
                          <a:cs typeface="Arial"/>
                        </a:rPr>
                        <a:t>severe rheumatic and connective tissue disease-like immune-related adverse events or those with insufficient response to </a:t>
                      </a:r>
                      <a:r>
                        <a:rPr lang="en-GB" sz="1400" kern="1200" dirty="0" err="1">
                          <a:solidFill>
                            <a:schemeClr val="dk1"/>
                          </a:solidFill>
                          <a:latin typeface="Arial"/>
                          <a:ea typeface="+mn-ea"/>
                          <a:cs typeface="Arial"/>
                        </a:rPr>
                        <a:t>csDMARDs</a:t>
                      </a:r>
                      <a:endParaRPr lang="en-GB" sz="1400" kern="1200" dirty="0">
                        <a:solidFill>
                          <a:schemeClr val="dk1"/>
                        </a:solidFill>
                        <a:latin typeface="Arial"/>
                        <a:ea typeface="+mn-ea"/>
                        <a:cs typeface="Arial"/>
                      </a:endParaRPr>
                    </a:p>
                  </a:txBody>
                  <a:tcPr marL="9525" marR="9525" marT="9525" marB="0" anchor="ct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28476D">
                        <a:tint val="20000"/>
                      </a:srgbClr>
                    </a:solidFill>
                  </a:tcPr>
                </a:tc>
                <a:tc>
                  <a:txBody>
                    <a:bodyPr/>
                    <a:lstStyle>
                      <a:lvl1pPr marL="0" algn="l" defTabSz="914377" rtl="0" eaLnBrk="1" latinLnBrk="0" hangingPunct="1">
                        <a:defRPr sz="1800" kern="1200">
                          <a:solidFill>
                            <a:schemeClr val="dk1"/>
                          </a:solidFill>
                          <a:latin typeface="Arial"/>
                          <a:cs typeface="Arial"/>
                        </a:defRPr>
                      </a:lvl1pPr>
                      <a:lvl2pPr marL="457189" algn="l" defTabSz="914377" rtl="0" eaLnBrk="1" latinLnBrk="0" hangingPunct="1">
                        <a:defRPr sz="1800" kern="1200">
                          <a:solidFill>
                            <a:schemeClr val="dk1"/>
                          </a:solidFill>
                          <a:latin typeface="Arial"/>
                          <a:cs typeface="Arial"/>
                        </a:defRPr>
                      </a:lvl2pPr>
                      <a:lvl3pPr marL="914377" algn="l" defTabSz="914377" rtl="0" eaLnBrk="1" latinLnBrk="0" hangingPunct="1">
                        <a:defRPr sz="1800" kern="1200">
                          <a:solidFill>
                            <a:schemeClr val="dk1"/>
                          </a:solidFill>
                          <a:latin typeface="Arial"/>
                          <a:cs typeface="Arial"/>
                        </a:defRPr>
                      </a:lvl3pPr>
                      <a:lvl4pPr marL="1371566" algn="l" defTabSz="914377" rtl="0" eaLnBrk="1" latinLnBrk="0" hangingPunct="1">
                        <a:defRPr sz="1800" kern="1200">
                          <a:solidFill>
                            <a:schemeClr val="dk1"/>
                          </a:solidFill>
                          <a:latin typeface="Arial"/>
                          <a:cs typeface="Arial"/>
                        </a:defRPr>
                      </a:lvl4pPr>
                      <a:lvl5pPr marL="1828754" algn="l" defTabSz="914377" rtl="0" eaLnBrk="1" latinLnBrk="0" hangingPunct="1">
                        <a:defRPr sz="1800" kern="1200">
                          <a:solidFill>
                            <a:schemeClr val="dk1"/>
                          </a:solidFill>
                          <a:latin typeface="Arial"/>
                          <a:cs typeface="Arial"/>
                        </a:defRPr>
                      </a:lvl5pPr>
                      <a:lvl6pPr marL="2285943" algn="l" defTabSz="914377" rtl="0" eaLnBrk="1" latinLnBrk="0" hangingPunct="1">
                        <a:defRPr sz="1800" kern="1200">
                          <a:solidFill>
                            <a:schemeClr val="dk1"/>
                          </a:solidFill>
                          <a:latin typeface="Arial"/>
                          <a:cs typeface="Arial"/>
                        </a:defRPr>
                      </a:lvl6pPr>
                      <a:lvl7pPr marL="2743131" algn="l" defTabSz="914377" rtl="0" eaLnBrk="1" latinLnBrk="0" hangingPunct="1">
                        <a:defRPr sz="1800" kern="1200">
                          <a:solidFill>
                            <a:schemeClr val="dk1"/>
                          </a:solidFill>
                          <a:latin typeface="Arial"/>
                          <a:cs typeface="Arial"/>
                        </a:defRPr>
                      </a:lvl7pPr>
                      <a:lvl8pPr marL="3200320" algn="l" defTabSz="914377" rtl="0" eaLnBrk="1" latinLnBrk="0" hangingPunct="1">
                        <a:defRPr sz="1800" kern="1200">
                          <a:solidFill>
                            <a:schemeClr val="dk1"/>
                          </a:solidFill>
                          <a:latin typeface="Arial"/>
                          <a:cs typeface="Arial"/>
                        </a:defRPr>
                      </a:lvl8pPr>
                      <a:lvl9pPr marL="3657509" algn="l" defTabSz="914377" rtl="0" eaLnBrk="1" latinLnBrk="0" hangingPunct="1">
                        <a:defRPr sz="1800" kern="1200">
                          <a:solidFill>
                            <a:schemeClr val="dk1"/>
                          </a:solidFill>
                          <a:latin typeface="Arial"/>
                          <a:cs typeface="Arial"/>
                        </a:defRPr>
                      </a:lvl9pPr>
                    </a:lstStyle>
                    <a:p>
                      <a:r>
                        <a:rPr lang="de-CH" sz="1400" dirty="0"/>
                        <a:t>*</a:t>
                      </a:r>
                    </a:p>
                  </a:txBody>
                  <a:tcP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28476D">
                        <a:tint val="20000"/>
                      </a:srgbClr>
                    </a:solidFill>
                  </a:tcPr>
                </a:tc>
                <a:extLst>
                  <a:ext uri="{0D108BD9-81ED-4DB2-BD59-A6C34878D82A}">
                    <a16:rowId xmlns:a16="http://schemas.microsoft.com/office/drawing/2014/main" val="1736080627"/>
                  </a:ext>
                </a:extLst>
              </a:tr>
              <a:tr h="370840">
                <a:tc>
                  <a:txBody>
                    <a:bodyPr/>
                    <a:lstStyle/>
                    <a:p>
                      <a:pPr marL="0" algn="l" defTabSz="914377" rtl="0" eaLnBrk="1" fontAlgn="ctr" latinLnBrk="0" hangingPunct="1"/>
                      <a:r>
                        <a:rPr lang="en-GB" sz="1400" kern="1200" dirty="0">
                          <a:solidFill>
                            <a:schemeClr val="dk1"/>
                          </a:solidFill>
                          <a:latin typeface="Arial"/>
                          <a:ea typeface="+mn-ea"/>
                          <a:cs typeface="Arial"/>
                        </a:rPr>
                        <a:t>The decision to hold or to continue cancer immunotherapy should be made with</a:t>
                      </a:r>
                      <a:r>
                        <a:rPr lang="en-GB" sz="1400" kern="1200" baseline="0" dirty="0">
                          <a:solidFill>
                            <a:schemeClr val="dk1"/>
                          </a:solidFill>
                          <a:latin typeface="Arial"/>
                          <a:ea typeface="+mn-ea"/>
                          <a:cs typeface="Arial"/>
                        </a:rPr>
                        <a:t> the patient, and</a:t>
                      </a:r>
                      <a:r>
                        <a:rPr lang="en-GB" sz="1400" kern="1200" dirty="0">
                          <a:solidFill>
                            <a:schemeClr val="dk1"/>
                          </a:solidFill>
                          <a:latin typeface="Arial"/>
                          <a:ea typeface="+mn-ea"/>
                          <a:cs typeface="Arial"/>
                        </a:rPr>
                        <a:t> based on the severity of rheumatic adverse events, the tumour response and duration, and the treatment</a:t>
                      </a:r>
                      <a:r>
                        <a:rPr lang="en-GB" sz="1400" kern="1200" baseline="0" dirty="0">
                          <a:solidFill>
                            <a:schemeClr val="dk1"/>
                          </a:solidFill>
                          <a:latin typeface="Arial"/>
                          <a:ea typeface="+mn-ea"/>
                          <a:cs typeface="Arial"/>
                        </a:rPr>
                        <a:t> plan</a:t>
                      </a:r>
                      <a:endParaRPr lang="en-GB" sz="1400" kern="1200" dirty="0">
                        <a:solidFill>
                          <a:schemeClr val="dk1"/>
                        </a:solidFill>
                        <a:latin typeface="Arial"/>
                        <a:ea typeface="+mn-ea"/>
                        <a:cs typeface="Arial"/>
                      </a:endParaRPr>
                    </a:p>
                  </a:txBody>
                  <a:tcPr marL="9525" marR="9525"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28476D">
                        <a:tint val="40000"/>
                      </a:srgbClr>
                    </a:solidFill>
                  </a:tcPr>
                </a:tc>
                <a:tc>
                  <a:txBody>
                    <a:bodyPr/>
                    <a:lstStyle>
                      <a:lvl1pPr marL="0" algn="l" defTabSz="914377" rtl="0" eaLnBrk="1" latinLnBrk="0" hangingPunct="1">
                        <a:defRPr sz="1800" kern="1200">
                          <a:solidFill>
                            <a:schemeClr val="dk1"/>
                          </a:solidFill>
                          <a:latin typeface="Arial"/>
                          <a:cs typeface="Arial"/>
                        </a:defRPr>
                      </a:lvl1pPr>
                      <a:lvl2pPr marL="457189" algn="l" defTabSz="914377" rtl="0" eaLnBrk="1" latinLnBrk="0" hangingPunct="1">
                        <a:defRPr sz="1800" kern="1200">
                          <a:solidFill>
                            <a:schemeClr val="dk1"/>
                          </a:solidFill>
                          <a:latin typeface="Arial"/>
                          <a:cs typeface="Arial"/>
                        </a:defRPr>
                      </a:lvl2pPr>
                      <a:lvl3pPr marL="914377" algn="l" defTabSz="914377" rtl="0" eaLnBrk="1" latinLnBrk="0" hangingPunct="1">
                        <a:defRPr sz="1800" kern="1200">
                          <a:solidFill>
                            <a:schemeClr val="dk1"/>
                          </a:solidFill>
                          <a:latin typeface="Arial"/>
                          <a:cs typeface="Arial"/>
                        </a:defRPr>
                      </a:lvl3pPr>
                      <a:lvl4pPr marL="1371566" algn="l" defTabSz="914377" rtl="0" eaLnBrk="1" latinLnBrk="0" hangingPunct="1">
                        <a:defRPr sz="1800" kern="1200">
                          <a:solidFill>
                            <a:schemeClr val="dk1"/>
                          </a:solidFill>
                          <a:latin typeface="Arial"/>
                          <a:cs typeface="Arial"/>
                        </a:defRPr>
                      </a:lvl4pPr>
                      <a:lvl5pPr marL="1828754" algn="l" defTabSz="914377" rtl="0" eaLnBrk="1" latinLnBrk="0" hangingPunct="1">
                        <a:defRPr sz="1800" kern="1200">
                          <a:solidFill>
                            <a:schemeClr val="dk1"/>
                          </a:solidFill>
                          <a:latin typeface="Arial"/>
                          <a:cs typeface="Arial"/>
                        </a:defRPr>
                      </a:lvl5pPr>
                      <a:lvl6pPr marL="2285943" algn="l" defTabSz="914377" rtl="0" eaLnBrk="1" latinLnBrk="0" hangingPunct="1">
                        <a:defRPr sz="1800" kern="1200">
                          <a:solidFill>
                            <a:schemeClr val="dk1"/>
                          </a:solidFill>
                          <a:latin typeface="Arial"/>
                          <a:cs typeface="Arial"/>
                        </a:defRPr>
                      </a:lvl6pPr>
                      <a:lvl7pPr marL="2743131" algn="l" defTabSz="914377" rtl="0" eaLnBrk="1" latinLnBrk="0" hangingPunct="1">
                        <a:defRPr sz="1800" kern="1200">
                          <a:solidFill>
                            <a:schemeClr val="dk1"/>
                          </a:solidFill>
                          <a:latin typeface="Arial"/>
                          <a:cs typeface="Arial"/>
                        </a:defRPr>
                      </a:lvl7pPr>
                      <a:lvl8pPr marL="3200320" algn="l" defTabSz="914377" rtl="0" eaLnBrk="1" latinLnBrk="0" hangingPunct="1">
                        <a:defRPr sz="1800" kern="1200">
                          <a:solidFill>
                            <a:schemeClr val="dk1"/>
                          </a:solidFill>
                          <a:latin typeface="Arial"/>
                          <a:cs typeface="Arial"/>
                        </a:defRPr>
                      </a:lvl8pPr>
                      <a:lvl9pPr marL="3657509" algn="l" defTabSz="914377" rtl="0" eaLnBrk="1" latinLnBrk="0" hangingPunct="1">
                        <a:defRPr sz="1800" kern="1200">
                          <a:solidFill>
                            <a:schemeClr val="dk1"/>
                          </a:solidFill>
                          <a:latin typeface="Arial"/>
                          <a:cs typeface="Arial"/>
                        </a:defRPr>
                      </a:lvl9pPr>
                    </a:lstStyle>
                    <a:p>
                      <a:r>
                        <a:rPr lang="de-CH" sz="1400" dirty="0"/>
                        <a:t>*</a:t>
                      </a:r>
                    </a:p>
                  </a:txBody>
                  <a:tcPr>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28476D">
                        <a:tint val="40000"/>
                      </a:srgbClr>
                    </a:solidFill>
                  </a:tcPr>
                </a:tc>
                <a:extLst>
                  <a:ext uri="{0D108BD9-81ED-4DB2-BD59-A6C34878D82A}">
                    <a16:rowId xmlns:a16="http://schemas.microsoft.com/office/drawing/2014/main" val="2197114741"/>
                  </a:ext>
                </a:extLst>
              </a:tr>
              <a:tr h="370840">
                <a:tc>
                  <a:txBody>
                    <a:bodyPr/>
                    <a:lstStyle/>
                    <a:p>
                      <a:pPr marL="0" algn="l" defTabSz="914377" rtl="0" eaLnBrk="1" fontAlgn="ctr" latinLnBrk="0" hangingPunct="1"/>
                      <a:r>
                        <a:rPr lang="en-GB" sz="1400" kern="1200" dirty="0">
                          <a:solidFill>
                            <a:schemeClr val="dk1"/>
                          </a:solidFill>
                          <a:latin typeface="Arial"/>
                          <a:ea typeface="+mn-ea"/>
                          <a:cs typeface="Arial"/>
                        </a:rPr>
                        <a:t>Myositis may be a severe condition,</a:t>
                      </a:r>
                      <a:r>
                        <a:rPr lang="en-GB" sz="1400" kern="1200" baseline="0" dirty="0">
                          <a:solidFill>
                            <a:schemeClr val="dk1"/>
                          </a:solidFill>
                          <a:latin typeface="Arial"/>
                          <a:ea typeface="+mn-ea"/>
                          <a:cs typeface="Arial"/>
                        </a:rPr>
                        <a:t> and stopping i</a:t>
                      </a:r>
                      <a:r>
                        <a:rPr lang="en-GB" sz="1400" kern="1200" dirty="0">
                          <a:solidFill>
                            <a:schemeClr val="dk1"/>
                          </a:solidFill>
                          <a:latin typeface="Arial"/>
                          <a:ea typeface="+mn-ea"/>
                          <a:cs typeface="Arial"/>
                        </a:rPr>
                        <a:t>mmunotherapy needs to be discussed. If there are life-threatening symptoms,</a:t>
                      </a:r>
                      <a:r>
                        <a:rPr lang="en-GB" sz="1400" kern="1200" baseline="0" dirty="0">
                          <a:solidFill>
                            <a:schemeClr val="dk1"/>
                          </a:solidFill>
                          <a:latin typeface="Arial"/>
                          <a:ea typeface="+mn-ea"/>
                          <a:cs typeface="Arial"/>
                        </a:rPr>
                        <a:t> </a:t>
                      </a:r>
                      <a:r>
                        <a:rPr lang="en-GB" sz="1400" kern="1200" dirty="0">
                          <a:solidFill>
                            <a:schemeClr val="dk1"/>
                          </a:solidFill>
                          <a:latin typeface="Arial"/>
                          <a:ea typeface="+mn-ea"/>
                          <a:cs typeface="Arial"/>
                        </a:rPr>
                        <a:t>other treatment</a:t>
                      </a:r>
                      <a:r>
                        <a:rPr lang="en-GB" sz="1400" kern="1200" baseline="0" dirty="0">
                          <a:solidFill>
                            <a:schemeClr val="dk1"/>
                          </a:solidFill>
                          <a:latin typeface="Arial"/>
                          <a:ea typeface="+mn-ea"/>
                          <a:cs typeface="Arial"/>
                        </a:rPr>
                        <a:t> options can be used instead</a:t>
                      </a:r>
                      <a:endParaRPr lang="en-GB" sz="1400" kern="1200" dirty="0">
                        <a:solidFill>
                          <a:schemeClr val="dk1"/>
                        </a:solidFill>
                        <a:latin typeface="Arial"/>
                        <a:ea typeface="+mn-ea"/>
                        <a:cs typeface="Arial"/>
                      </a:endParaRPr>
                    </a:p>
                  </a:txBody>
                  <a:tcPr marL="9525" marR="9525" marT="9525" marB="0"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28476D">
                        <a:tint val="20000"/>
                      </a:srgbClr>
                    </a:solidFill>
                  </a:tcPr>
                </a:tc>
                <a:tc>
                  <a:txBody>
                    <a:bodyPr/>
                    <a:lstStyle>
                      <a:lvl1pPr marL="0" algn="l" defTabSz="914377" rtl="0" eaLnBrk="1" latinLnBrk="0" hangingPunct="1">
                        <a:defRPr sz="1800" kern="1200">
                          <a:solidFill>
                            <a:schemeClr val="dk1"/>
                          </a:solidFill>
                          <a:latin typeface="Arial"/>
                          <a:cs typeface="Arial"/>
                        </a:defRPr>
                      </a:lvl1pPr>
                      <a:lvl2pPr marL="457189" algn="l" defTabSz="914377" rtl="0" eaLnBrk="1" latinLnBrk="0" hangingPunct="1">
                        <a:defRPr sz="1800" kern="1200">
                          <a:solidFill>
                            <a:schemeClr val="dk1"/>
                          </a:solidFill>
                          <a:latin typeface="Arial"/>
                          <a:cs typeface="Arial"/>
                        </a:defRPr>
                      </a:lvl2pPr>
                      <a:lvl3pPr marL="914377" algn="l" defTabSz="914377" rtl="0" eaLnBrk="1" latinLnBrk="0" hangingPunct="1">
                        <a:defRPr sz="1800" kern="1200">
                          <a:solidFill>
                            <a:schemeClr val="dk1"/>
                          </a:solidFill>
                          <a:latin typeface="Arial"/>
                          <a:cs typeface="Arial"/>
                        </a:defRPr>
                      </a:lvl3pPr>
                      <a:lvl4pPr marL="1371566" algn="l" defTabSz="914377" rtl="0" eaLnBrk="1" latinLnBrk="0" hangingPunct="1">
                        <a:defRPr sz="1800" kern="1200">
                          <a:solidFill>
                            <a:schemeClr val="dk1"/>
                          </a:solidFill>
                          <a:latin typeface="Arial"/>
                          <a:cs typeface="Arial"/>
                        </a:defRPr>
                      </a:lvl4pPr>
                      <a:lvl5pPr marL="1828754" algn="l" defTabSz="914377" rtl="0" eaLnBrk="1" latinLnBrk="0" hangingPunct="1">
                        <a:defRPr sz="1800" kern="1200">
                          <a:solidFill>
                            <a:schemeClr val="dk1"/>
                          </a:solidFill>
                          <a:latin typeface="Arial"/>
                          <a:cs typeface="Arial"/>
                        </a:defRPr>
                      </a:lvl5pPr>
                      <a:lvl6pPr marL="2285943" algn="l" defTabSz="914377" rtl="0" eaLnBrk="1" latinLnBrk="0" hangingPunct="1">
                        <a:defRPr sz="1800" kern="1200">
                          <a:solidFill>
                            <a:schemeClr val="dk1"/>
                          </a:solidFill>
                          <a:latin typeface="Arial"/>
                          <a:cs typeface="Arial"/>
                        </a:defRPr>
                      </a:lvl6pPr>
                      <a:lvl7pPr marL="2743131" algn="l" defTabSz="914377" rtl="0" eaLnBrk="1" latinLnBrk="0" hangingPunct="1">
                        <a:defRPr sz="1800" kern="1200">
                          <a:solidFill>
                            <a:schemeClr val="dk1"/>
                          </a:solidFill>
                          <a:latin typeface="Arial"/>
                          <a:cs typeface="Arial"/>
                        </a:defRPr>
                      </a:lvl7pPr>
                      <a:lvl8pPr marL="3200320" algn="l" defTabSz="914377" rtl="0" eaLnBrk="1" latinLnBrk="0" hangingPunct="1">
                        <a:defRPr sz="1800" kern="1200">
                          <a:solidFill>
                            <a:schemeClr val="dk1"/>
                          </a:solidFill>
                          <a:latin typeface="Arial"/>
                          <a:cs typeface="Arial"/>
                        </a:defRPr>
                      </a:lvl8pPr>
                      <a:lvl9pPr marL="3657509" algn="l" defTabSz="914377" rtl="0" eaLnBrk="1" latinLnBrk="0" hangingPunct="1">
                        <a:defRPr sz="1800" kern="1200">
                          <a:solidFill>
                            <a:schemeClr val="dk1"/>
                          </a:solidFill>
                          <a:latin typeface="Arial"/>
                          <a:cs typeface="Arial"/>
                        </a:defRPr>
                      </a:lvl9pPr>
                    </a:lstStyle>
                    <a:p>
                      <a:r>
                        <a:rPr lang="de-CH" sz="1400" dirty="0"/>
                        <a:t>*</a:t>
                      </a:r>
                    </a:p>
                  </a:txBody>
                  <a:tcPr>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28476D">
                        <a:tint val="20000"/>
                      </a:srgbClr>
                    </a:solidFill>
                  </a:tcPr>
                </a:tc>
                <a:extLst>
                  <a:ext uri="{0D108BD9-81ED-4DB2-BD59-A6C34878D82A}">
                    <a16:rowId xmlns:a16="http://schemas.microsoft.com/office/drawing/2014/main" val="3768198260"/>
                  </a:ext>
                </a:extLst>
              </a:tr>
              <a:tr h="370840">
                <a:tc>
                  <a:txBody>
                    <a:bodyPr/>
                    <a:lstStyle/>
                    <a:p>
                      <a:pPr marL="0" algn="l" defTabSz="914377" rtl="0" eaLnBrk="1" fontAlgn="ctr" latinLnBrk="0" hangingPunct="1"/>
                      <a:r>
                        <a:rPr lang="en-GB" sz="1400" kern="1200" dirty="0">
                          <a:solidFill>
                            <a:schemeClr val="dk1"/>
                          </a:solidFill>
                          <a:latin typeface="+mn-lt"/>
                          <a:ea typeface="+mn-ea"/>
                          <a:cs typeface="+mn-cs"/>
                        </a:rPr>
                        <a:t>Cancer immunotherapy can be used in people who have an autoimmune </a:t>
                      </a:r>
                      <a:r>
                        <a:rPr lang="en-GB" sz="1400" kern="1200" dirty="0">
                          <a:solidFill>
                            <a:schemeClr val="dk1"/>
                          </a:solidFill>
                          <a:latin typeface="Arial"/>
                          <a:ea typeface="+mn-ea"/>
                          <a:cs typeface="Arial"/>
                        </a:rPr>
                        <a:t>rheumatic or connective tissue disease, </a:t>
                      </a:r>
                      <a:r>
                        <a:rPr lang="en-GB" sz="1400" kern="1200" dirty="0">
                          <a:solidFill>
                            <a:schemeClr val="dk1"/>
                          </a:solidFill>
                          <a:latin typeface="+mn-lt"/>
                          <a:ea typeface="+mn-ea"/>
                          <a:cs typeface="+mn-cs"/>
                        </a:rPr>
                        <a:t>while keeping their immunosuppressive treatment </a:t>
                      </a:r>
                      <a:r>
                        <a:rPr lang="en-GB" sz="1400" kern="1200" dirty="0">
                          <a:solidFill>
                            <a:schemeClr val="dk1"/>
                          </a:solidFill>
                          <a:latin typeface="Arial"/>
                          <a:ea typeface="+mn-ea"/>
                          <a:cs typeface="Arial"/>
                        </a:rPr>
                        <a:t>at the lowest dose possible</a:t>
                      </a:r>
                    </a:p>
                  </a:txBody>
                  <a:tcPr marL="9525" marR="9525" marT="9525" marB="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CDCFD4"/>
                    </a:solidFill>
                  </a:tcPr>
                </a:tc>
                <a:tc>
                  <a:txBody>
                    <a:bodyPr/>
                    <a:lstStyle/>
                    <a:p>
                      <a:r>
                        <a:rPr lang="de-CH" sz="1400" dirty="0"/>
                        <a:t>*</a:t>
                      </a:r>
                    </a:p>
                  </a:txBody>
                  <a:tcPr>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CDCFD4"/>
                    </a:solidFill>
                  </a:tcPr>
                </a:tc>
                <a:extLst>
                  <a:ext uri="{0D108BD9-81ED-4DB2-BD59-A6C34878D82A}">
                    <a16:rowId xmlns:a16="http://schemas.microsoft.com/office/drawing/2014/main" val="10004"/>
                  </a:ext>
                </a:extLst>
              </a:tr>
              <a:tr h="370840">
                <a:tc>
                  <a:txBody>
                    <a:bodyPr/>
                    <a:lstStyle/>
                    <a:p>
                      <a:pPr marL="0" algn="l" defTabSz="914377" rtl="0" eaLnBrk="1" fontAlgn="ctr" latinLnBrk="0" hangingPunct="1"/>
                      <a:r>
                        <a:rPr lang="en-GB" sz="1400" kern="1200" dirty="0">
                          <a:solidFill>
                            <a:schemeClr val="dk1"/>
                          </a:solidFill>
                          <a:latin typeface="Arial"/>
                          <a:ea typeface="+mn-ea"/>
                          <a:cs typeface="Arial"/>
                        </a:rPr>
                        <a:t>Before starting</a:t>
                      </a:r>
                      <a:r>
                        <a:rPr lang="en-GB" sz="1400" kern="1200" baseline="0" dirty="0">
                          <a:solidFill>
                            <a:schemeClr val="dk1"/>
                          </a:solidFill>
                          <a:latin typeface="Arial"/>
                          <a:ea typeface="+mn-ea"/>
                          <a:cs typeface="Arial"/>
                        </a:rPr>
                        <a:t> </a:t>
                      </a:r>
                      <a:r>
                        <a:rPr lang="en-GB" sz="1400" kern="1200" dirty="0">
                          <a:solidFill>
                            <a:schemeClr val="dk1"/>
                          </a:solidFill>
                          <a:latin typeface="Arial"/>
                          <a:ea typeface="+mn-ea"/>
                          <a:cs typeface="Arial"/>
                        </a:rPr>
                        <a:t>cancer immunotherapy, people</a:t>
                      </a:r>
                      <a:r>
                        <a:rPr lang="en-GB" sz="1400" kern="1200" baseline="0" dirty="0">
                          <a:solidFill>
                            <a:schemeClr val="dk1"/>
                          </a:solidFill>
                          <a:latin typeface="Arial"/>
                          <a:ea typeface="+mn-ea"/>
                          <a:cs typeface="Arial"/>
                        </a:rPr>
                        <a:t> are not tested </a:t>
                      </a:r>
                      <a:r>
                        <a:rPr lang="en-GB" sz="1400" kern="1200" dirty="0">
                          <a:solidFill>
                            <a:schemeClr val="dk1"/>
                          </a:solidFill>
                          <a:latin typeface="Arial"/>
                          <a:ea typeface="+mn-ea"/>
                          <a:cs typeface="Arial"/>
                        </a:rPr>
                        <a:t>for autoantibodies, but these should be checked</a:t>
                      </a:r>
                      <a:r>
                        <a:rPr lang="en-GB" sz="1400" kern="1200" baseline="0" dirty="0">
                          <a:solidFill>
                            <a:schemeClr val="dk1"/>
                          </a:solidFill>
                          <a:latin typeface="Arial"/>
                          <a:ea typeface="+mn-ea"/>
                          <a:cs typeface="Arial"/>
                        </a:rPr>
                        <a:t> if there are </a:t>
                      </a:r>
                      <a:r>
                        <a:rPr lang="en-GB" sz="1400" kern="1200" dirty="0">
                          <a:solidFill>
                            <a:schemeClr val="dk1"/>
                          </a:solidFill>
                          <a:latin typeface="Arial"/>
                          <a:ea typeface="+mn-ea"/>
                          <a:cs typeface="Arial"/>
                        </a:rPr>
                        <a:t>rheumatic, musculoskeletal or systemic symptoms</a:t>
                      </a:r>
                    </a:p>
                  </a:txBody>
                  <a:tcPr marL="9525" marR="9525" marT="9525" marB="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28476D">
                        <a:tint val="20000"/>
                      </a:srgbClr>
                    </a:solidFill>
                  </a:tcPr>
                </a:tc>
                <a:tc>
                  <a:txBody>
                    <a:bodyPr/>
                    <a:lstStyle/>
                    <a:p>
                      <a:r>
                        <a:rPr lang="de-CH" sz="1400" dirty="0"/>
                        <a:t>*</a:t>
                      </a:r>
                    </a:p>
                  </a:txBody>
                  <a:tcPr>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28476D">
                        <a:tint val="20000"/>
                      </a:srgb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580625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A5AE3AE-FB99-4DF2-97E7-85E95D190B6F}"/>
              </a:ext>
            </a:extLst>
          </p:cNvPr>
          <p:cNvSpPr>
            <a:spLocks noGrp="1"/>
          </p:cNvSpPr>
          <p:nvPr>
            <p:ph idx="1"/>
          </p:nvPr>
        </p:nvSpPr>
        <p:spPr/>
        <p:txBody>
          <a:bodyPr/>
          <a:lstStyle/>
          <a:p>
            <a:r>
              <a:rPr lang="fr-FR" dirty="0"/>
              <a:t>The initiative primarily set out to guide clinicians, mainly </a:t>
            </a:r>
            <a:r>
              <a:rPr lang="en-GB" dirty="0"/>
              <a:t>rheumatologists, but also in some countries internists and immunologists, who have to play a pivotal role in developing with the oncologists a patient-centred approach to improve the diagnosis and the management of rheumatic immune-related adverse events (irAEs).</a:t>
            </a:r>
            <a:endParaRPr lang="fr-FR" dirty="0"/>
          </a:p>
          <a:p>
            <a:r>
              <a:rPr lang="fr-FR" dirty="0"/>
              <a:t>The accompanying commentary may also serve as a framework for future longitudinal cohorts and/or clinical studies. </a:t>
            </a:r>
          </a:p>
        </p:txBody>
      </p:sp>
      <p:sp>
        <p:nvSpPr>
          <p:cNvPr id="3" name="Title 2">
            <a:extLst>
              <a:ext uri="{FF2B5EF4-FFF2-40B4-BE49-F238E27FC236}">
                <a16:creationId xmlns:a16="http://schemas.microsoft.com/office/drawing/2014/main" id="{1D16E869-2EAA-43F7-B978-49DA5BEA2C6A}"/>
              </a:ext>
            </a:extLst>
          </p:cNvPr>
          <p:cNvSpPr>
            <a:spLocks noGrp="1"/>
          </p:cNvSpPr>
          <p:nvPr>
            <p:ph type="title"/>
          </p:nvPr>
        </p:nvSpPr>
        <p:spPr>
          <a:xfrm>
            <a:off x="466928" y="756371"/>
            <a:ext cx="8334172" cy="475909"/>
          </a:xfrm>
        </p:spPr>
        <p:txBody>
          <a:bodyPr/>
          <a:lstStyle/>
          <a:p>
            <a:r>
              <a:rPr lang="en-GB" dirty="0"/>
              <a:t>Target population/question</a:t>
            </a:r>
            <a:endParaRPr lang="x-none" dirty="0"/>
          </a:p>
        </p:txBody>
      </p:sp>
      <p:sp>
        <p:nvSpPr>
          <p:cNvPr id="4" name="Slide Number Placeholder 3">
            <a:extLst>
              <a:ext uri="{FF2B5EF4-FFF2-40B4-BE49-F238E27FC236}">
                <a16:creationId xmlns:a16="http://schemas.microsoft.com/office/drawing/2014/main" id="{0717CEAC-C8DF-4B60-A134-3689E7162DDD}"/>
              </a:ext>
            </a:extLst>
          </p:cNvPr>
          <p:cNvSpPr>
            <a:spLocks noGrp="1"/>
          </p:cNvSpPr>
          <p:nvPr>
            <p:ph type="sldNum" sz="quarter" idx="4"/>
          </p:nvPr>
        </p:nvSpPr>
        <p:spPr/>
        <p:txBody>
          <a:bodyPr/>
          <a:lstStyle/>
          <a:p>
            <a:fld id="{F096157D-9D44-4342-AEFF-76ADE352FA4A}" type="slidenum">
              <a:rPr lang="en-GB" noProof="0" smtClean="0"/>
              <a:pPr/>
              <a:t>2</a:t>
            </a:fld>
            <a:endParaRPr lang="en-GB" noProof="0" dirty="0"/>
          </a:p>
        </p:txBody>
      </p:sp>
      <p:sp>
        <p:nvSpPr>
          <p:cNvPr id="5" name="Date Placeholder 4">
            <a:extLst>
              <a:ext uri="{FF2B5EF4-FFF2-40B4-BE49-F238E27FC236}">
                <a16:creationId xmlns:a16="http://schemas.microsoft.com/office/drawing/2014/main" id="{14662CEA-0707-474F-A7C8-B5F806D98673}"/>
              </a:ext>
            </a:extLst>
          </p:cNvPr>
          <p:cNvSpPr>
            <a:spLocks noGrp="1"/>
          </p:cNvSpPr>
          <p:nvPr>
            <p:ph type="dt" sz="half" idx="2"/>
          </p:nvPr>
        </p:nvSpPr>
        <p:spPr/>
        <p:txBody>
          <a:bodyPr/>
          <a:lstStyle/>
          <a:p>
            <a:fld id="{BA3F73F8-1884-0E40-983C-CDED2351A66E}" type="datetime1">
              <a:rPr lang="en-GB" noProof="0" smtClean="0"/>
              <a:pPr/>
              <a:t>16.12.19</a:t>
            </a:fld>
            <a:endParaRPr lang="en-GB" noProof="0" dirty="0"/>
          </a:p>
        </p:txBody>
      </p:sp>
    </p:spTree>
    <p:extLst>
      <p:ext uri="{BB962C8B-B14F-4D97-AF65-F5344CB8AC3E}">
        <p14:creationId xmlns:p14="http://schemas.microsoft.com/office/powerpoint/2010/main" val="2958559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A5AE3AE-FB99-4DF2-97E7-85E95D190B6F}"/>
              </a:ext>
            </a:extLst>
          </p:cNvPr>
          <p:cNvSpPr>
            <a:spLocks noGrp="1"/>
          </p:cNvSpPr>
          <p:nvPr>
            <p:ph idx="1"/>
          </p:nvPr>
        </p:nvSpPr>
        <p:spPr/>
        <p:txBody>
          <a:bodyPr/>
          <a:lstStyle/>
          <a:p>
            <a:r>
              <a:rPr lang="fr-FR" dirty="0"/>
              <a:t>Convenors: Xavier Mariette and Thierry Schaeverbeke</a:t>
            </a:r>
          </a:p>
          <a:p>
            <a:r>
              <a:rPr lang="fr-FR" dirty="0"/>
              <a:t>Methodologist: Axel Finckh</a:t>
            </a:r>
          </a:p>
          <a:p>
            <a:r>
              <a:rPr lang="fr-FR" dirty="0"/>
              <a:t>Fellow: Marie Kostine</a:t>
            </a:r>
          </a:p>
          <a:p>
            <a:r>
              <a:rPr lang="fr-FR" dirty="0"/>
              <a:t>Members of the Task Force: C.O. Bingham 3rd, K. Visser, J. Leipe, H. Schulze-Koops, E. Choy, K. Benesova, T.R. Radstake, A.P. Cope, O. Lambotte, J.E. Gottenberg, Y. Allenbach, M. Visser, C. Rusthoven, L. Thomasen, S. Jamal, A. Marabelle, J. Larkin, J.B.A.G. Haanen, L.H. Calabrese </a:t>
            </a:r>
          </a:p>
          <a:p>
            <a:r>
              <a:rPr lang="fr-FR" dirty="0"/>
              <a:t>We thank the librarian Catherine Weill (Bibliothèque Interuniversitaire de Santé, Paris, France) for her contribution to the systematic literature search.</a:t>
            </a:r>
          </a:p>
          <a:p>
            <a:r>
              <a:rPr lang="fr-FR" dirty="0"/>
              <a:t>Finally, the Task Force gratefully </a:t>
            </a:r>
            <a:r>
              <a:rPr lang="en-US" dirty="0"/>
              <a:t>thanks EULAR for financial and logistic support. </a:t>
            </a:r>
            <a:endParaRPr lang="en-GB" dirty="0"/>
          </a:p>
          <a:p>
            <a:endParaRPr lang="x-none" dirty="0"/>
          </a:p>
        </p:txBody>
      </p:sp>
      <p:sp>
        <p:nvSpPr>
          <p:cNvPr id="3" name="Title 2">
            <a:extLst>
              <a:ext uri="{FF2B5EF4-FFF2-40B4-BE49-F238E27FC236}">
                <a16:creationId xmlns:a16="http://schemas.microsoft.com/office/drawing/2014/main" id="{1D16E869-2EAA-43F7-B978-49DA5BEA2C6A}"/>
              </a:ext>
            </a:extLst>
          </p:cNvPr>
          <p:cNvSpPr>
            <a:spLocks noGrp="1"/>
          </p:cNvSpPr>
          <p:nvPr>
            <p:ph type="title"/>
          </p:nvPr>
        </p:nvSpPr>
        <p:spPr>
          <a:xfrm>
            <a:off x="490538" y="756371"/>
            <a:ext cx="8334172" cy="475909"/>
          </a:xfrm>
        </p:spPr>
        <p:txBody>
          <a:bodyPr/>
          <a:lstStyle/>
          <a:p>
            <a:r>
              <a:rPr lang="en-GB" dirty="0">
                <a:solidFill>
                  <a:srgbClr val="0057B8"/>
                </a:solidFill>
              </a:rPr>
              <a:t>Acknowledgements</a:t>
            </a:r>
            <a:endParaRPr lang="x-none" dirty="0"/>
          </a:p>
        </p:txBody>
      </p:sp>
      <p:sp>
        <p:nvSpPr>
          <p:cNvPr id="4" name="Slide Number Placeholder 3">
            <a:extLst>
              <a:ext uri="{FF2B5EF4-FFF2-40B4-BE49-F238E27FC236}">
                <a16:creationId xmlns:a16="http://schemas.microsoft.com/office/drawing/2014/main" id="{0717CEAC-C8DF-4B60-A134-3689E7162DDD}"/>
              </a:ext>
            </a:extLst>
          </p:cNvPr>
          <p:cNvSpPr>
            <a:spLocks noGrp="1"/>
          </p:cNvSpPr>
          <p:nvPr>
            <p:ph type="sldNum" sz="quarter" idx="4"/>
          </p:nvPr>
        </p:nvSpPr>
        <p:spPr/>
        <p:txBody>
          <a:bodyPr/>
          <a:lstStyle/>
          <a:p>
            <a:fld id="{F096157D-9D44-4342-AEFF-76ADE352FA4A}" type="slidenum">
              <a:rPr lang="en-GB" noProof="0" smtClean="0"/>
              <a:pPr/>
              <a:t>20</a:t>
            </a:fld>
            <a:endParaRPr lang="en-GB" noProof="0" dirty="0"/>
          </a:p>
        </p:txBody>
      </p:sp>
      <p:sp>
        <p:nvSpPr>
          <p:cNvPr id="5" name="Date Placeholder 4">
            <a:extLst>
              <a:ext uri="{FF2B5EF4-FFF2-40B4-BE49-F238E27FC236}">
                <a16:creationId xmlns:a16="http://schemas.microsoft.com/office/drawing/2014/main" id="{14662CEA-0707-474F-A7C8-B5F806D98673}"/>
              </a:ext>
            </a:extLst>
          </p:cNvPr>
          <p:cNvSpPr>
            <a:spLocks noGrp="1"/>
          </p:cNvSpPr>
          <p:nvPr>
            <p:ph type="dt" sz="half" idx="2"/>
          </p:nvPr>
        </p:nvSpPr>
        <p:spPr/>
        <p:txBody>
          <a:bodyPr/>
          <a:lstStyle/>
          <a:p>
            <a:fld id="{BA3F73F8-1884-0E40-983C-CDED2351A66E}" type="datetime1">
              <a:rPr lang="en-GB" noProof="0" smtClean="0"/>
              <a:pPr/>
              <a:t>16.12.19</a:t>
            </a:fld>
            <a:endParaRPr lang="en-GB" noProof="0" dirty="0"/>
          </a:p>
        </p:txBody>
      </p:sp>
    </p:spTree>
    <p:extLst>
      <p:ext uri="{BB962C8B-B14F-4D97-AF65-F5344CB8AC3E}">
        <p14:creationId xmlns:p14="http://schemas.microsoft.com/office/powerpoint/2010/main" val="4183836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p:cNvSpPr>
            <a:spLocks noGrp="1"/>
          </p:cNvSpPr>
          <p:nvPr>
            <p:ph idx="1"/>
          </p:nvPr>
        </p:nvSpPr>
        <p:spPr>
          <a:xfrm>
            <a:off x="404914" y="1397646"/>
            <a:ext cx="8334171" cy="3093271"/>
          </a:xfrm>
        </p:spPr>
        <p:txBody>
          <a:bodyPr/>
          <a:lstStyle/>
          <a:p>
            <a:pPr marL="342900" lvl="0" indent="-342900"/>
            <a:r>
              <a:rPr lang="en-GB" dirty="0">
                <a:solidFill>
                  <a:srgbClr val="595959"/>
                </a:solidFill>
              </a:rPr>
              <a:t>Methods:  According to the EULAR Standardized Operating Procedures*</a:t>
            </a:r>
          </a:p>
          <a:p>
            <a:pPr marL="0" indent="0">
              <a:buNone/>
            </a:pPr>
            <a:endParaRPr lang="en-GB" dirty="0"/>
          </a:p>
        </p:txBody>
      </p:sp>
      <p:sp>
        <p:nvSpPr>
          <p:cNvPr id="5" name="Título 4"/>
          <p:cNvSpPr>
            <a:spLocks noGrp="1"/>
          </p:cNvSpPr>
          <p:nvPr>
            <p:ph type="title"/>
          </p:nvPr>
        </p:nvSpPr>
        <p:spPr>
          <a:xfrm>
            <a:off x="466928" y="725568"/>
            <a:ext cx="8334172" cy="475909"/>
          </a:xfrm>
        </p:spPr>
        <p:txBody>
          <a:bodyPr/>
          <a:lstStyle/>
          <a:p>
            <a:r>
              <a:rPr lang="en-GB" dirty="0"/>
              <a:t>Methods/methodological</a:t>
            </a:r>
            <a:r>
              <a:rPr lang="es-ES" dirty="0"/>
              <a:t> approach</a:t>
            </a:r>
            <a:endParaRPr lang="en-GB" dirty="0">
              <a:solidFill>
                <a:schemeClr val="tx1"/>
              </a:solidFill>
            </a:endParaRPr>
          </a:p>
        </p:txBody>
      </p:sp>
      <p:sp>
        <p:nvSpPr>
          <p:cNvPr id="6" name="Marcador de fecha 5"/>
          <p:cNvSpPr>
            <a:spLocks noGrp="1"/>
          </p:cNvSpPr>
          <p:nvPr>
            <p:ph type="dt" sz="half" idx="2"/>
          </p:nvPr>
        </p:nvSpPr>
        <p:spPr/>
        <p:txBody>
          <a:bodyPr/>
          <a:lstStyle/>
          <a:p>
            <a:fld id="{F6400876-E198-994A-958F-F82423EE1644}" type="datetime1">
              <a:rPr lang="en-GB" smtClean="0"/>
              <a:pPr/>
              <a:t>16.12.19</a:t>
            </a:fld>
            <a:endParaRPr lang="en-GB" dirty="0"/>
          </a:p>
        </p:txBody>
      </p:sp>
      <p:sp>
        <p:nvSpPr>
          <p:cNvPr id="7" name="Marcador de número de diapositiva 6"/>
          <p:cNvSpPr>
            <a:spLocks noGrp="1"/>
          </p:cNvSpPr>
          <p:nvPr>
            <p:ph type="sldNum" sz="quarter" idx="4"/>
          </p:nvPr>
        </p:nvSpPr>
        <p:spPr/>
        <p:txBody>
          <a:bodyPr/>
          <a:lstStyle/>
          <a:p>
            <a:fld id="{F096157D-9D44-4342-AEFF-76ADE352FA4A}" type="slidenum">
              <a:rPr lang="en-GB" smtClean="0"/>
              <a:pPr/>
              <a:t>3</a:t>
            </a:fld>
            <a:endParaRPr lang="en-GB" dirty="0"/>
          </a:p>
        </p:txBody>
      </p:sp>
      <p:sp>
        <p:nvSpPr>
          <p:cNvPr id="2" name="TextBox 1">
            <a:extLst>
              <a:ext uri="{FF2B5EF4-FFF2-40B4-BE49-F238E27FC236}">
                <a16:creationId xmlns:a16="http://schemas.microsoft.com/office/drawing/2014/main" id="{E0C4BB51-4BA5-4183-9A80-0E831B23C5B0}"/>
              </a:ext>
            </a:extLst>
          </p:cNvPr>
          <p:cNvSpPr txBox="1"/>
          <p:nvPr/>
        </p:nvSpPr>
        <p:spPr>
          <a:xfrm>
            <a:off x="5316353" y="4669874"/>
            <a:ext cx="3422732" cy="256545"/>
          </a:xfrm>
          <a:prstGeom prst="rect">
            <a:avLst/>
          </a:prstGeom>
          <a:noFill/>
        </p:spPr>
        <p:txBody>
          <a:bodyPr wrap="none" rtlCol="0">
            <a:spAutoFit/>
          </a:bodyPr>
          <a:lstStyle/>
          <a:p>
            <a:pPr lvl="0" eaLnBrk="1" hangingPunct="1">
              <a:spcBef>
                <a:spcPct val="0"/>
              </a:spcBef>
            </a:pPr>
            <a:r>
              <a:rPr lang="fr-FR" sz="1067" dirty="0">
                <a:solidFill>
                  <a:srgbClr val="595959"/>
                </a:solidFill>
                <a:cs typeface="Arial"/>
              </a:rPr>
              <a:t>* van der Heijde </a:t>
            </a:r>
            <a:r>
              <a:rPr lang="fr-FR" sz="1067" i="1" dirty="0">
                <a:solidFill>
                  <a:srgbClr val="595959"/>
                </a:solidFill>
                <a:cs typeface="Arial"/>
              </a:rPr>
              <a:t>et al </a:t>
            </a:r>
            <a:r>
              <a:rPr lang="fr-FR" sz="1067" dirty="0">
                <a:solidFill>
                  <a:srgbClr val="595959"/>
                </a:solidFill>
                <a:cs typeface="Arial"/>
              </a:rPr>
              <a:t>Ann Rheum Dis 2016,75:3-15</a:t>
            </a:r>
          </a:p>
        </p:txBody>
      </p:sp>
      <p:grpSp>
        <p:nvGrpSpPr>
          <p:cNvPr id="8" name="Group 7">
            <a:extLst>
              <a:ext uri="{FF2B5EF4-FFF2-40B4-BE49-F238E27FC236}">
                <a16:creationId xmlns:a16="http://schemas.microsoft.com/office/drawing/2014/main" id="{FE8713A4-655E-414C-87C1-0AE8CC5159C1}"/>
              </a:ext>
            </a:extLst>
          </p:cNvPr>
          <p:cNvGrpSpPr/>
          <p:nvPr/>
        </p:nvGrpSpPr>
        <p:grpSpPr>
          <a:xfrm>
            <a:off x="2323659" y="1799833"/>
            <a:ext cx="4224469" cy="2794381"/>
            <a:chOff x="2422372" y="2243444"/>
            <a:chExt cx="4224469" cy="2794381"/>
          </a:xfrm>
        </p:grpSpPr>
        <p:sp>
          <p:nvSpPr>
            <p:cNvPr id="9" name="ZoneTexte 2">
              <a:extLst>
                <a:ext uri="{FF2B5EF4-FFF2-40B4-BE49-F238E27FC236}">
                  <a16:creationId xmlns:a16="http://schemas.microsoft.com/office/drawing/2014/main" id="{029B4EE2-A296-4223-8F89-B2977AF3BF54}"/>
                </a:ext>
              </a:extLst>
            </p:cNvPr>
            <p:cNvSpPr txBox="1"/>
            <p:nvPr/>
          </p:nvSpPr>
          <p:spPr>
            <a:xfrm>
              <a:off x="3355865" y="2243444"/>
              <a:ext cx="2304256" cy="338554"/>
            </a:xfrm>
            <a:prstGeom prst="rect">
              <a:avLst/>
            </a:prstGeom>
            <a:solidFill>
              <a:srgbClr val="002060"/>
            </a:solidFill>
            <a:ln w="25400">
              <a:solidFill>
                <a:srgbClr val="0070C0"/>
              </a:solidFill>
            </a:ln>
          </p:spPr>
          <p:txBody>
            <a:bodyPr wrap="square" rtlCol="0">
              <a:spAutoFit/>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GB" sz="1600" b="0" i="0" u="none" strike="noStrike" kern="0" cap="none" spc="0" normalizeH="0" baseline="0" noProof="0" dirty="0">
                  <a:ln>
                    <a:noFill/>
                  </a:ln>
                  <a:solidFill>
                    <a:prstClr val="white"/>
                  </a:solidFill>
                  <a:effectLst/>
                  <a:uLnTx/>
                  <a:uFillTx/>
                  <a:cs typeface="Arial"/>
                </a:rPr>
                <a:t>Consensual approach</a:t>
              </a:r>
            </a:p>
          </p:txBody>
        </p:sp>
        <p:sp>
          <p:nvSpPr>
            <p:cNvPr id="10" name="ZoneTexte 4">
              <a:extLst>
                <a:ext uri="{FF2B5EF4-FFF2-40B4-BE49-F238E27FC236}">
                  <a16:creationId xmlns:a16="http://schemas.microsoft.com/office/drawing/2014/main" id="{ED291AA0-8966-4818-9B46-CA1DDFE9B9B7}"/>
                </a:ext>
              </a:extLst>
            </p:cNvPr>
            <p:cNvSpPr txBox="1"/>
            <p:nvPr/>
          </p:nvSpPr>
          <p:spPr>
            <a:xfrm>
              <a:off x="2944894" y="3075222"/>
              <a:ext cx="3192903" cy="338554"/>
            </a:xfrm>
            <a:prstGeom prst="rect">
              <a:avLst/>
            </a:prstGeom>
            <a:solidFill>
              <a:srgbClr val="002060"/>
            </a:solidFill>
            <a:ln w="25400">
              <a:solidFill>
                <a:srgbClr val="0070C0"/>
              </a:solidFill>
            </a:ln>
          </p:spPr>
          <p:txBody>
            <a:bodyPr wrap="square" rtlCol="0">
              <a:spAutoFit/>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GB" sz="1600" b="0" i="0" u="none" strike="noStrike" kern="0" cap="none" spc="0" normalizeH="0" baseline="0" noProof="0" dirty="0">
                  <a:ln>
                    <a:noFill/>
                  </a:ln>
                  <a:solidFill>
                    <a:prstClr val="white"/>
                  </a:solidFill>
                  <a:effectLst/>
                  <a:uLnTx/>
                  <a:uFillTx/>
                  <a:cs typeface="Arial"/>
                </a:rPr>
                <a:t>Systematic literature research</a:t>
              </a:r>
            </a:p>
          </p:txBody>
        </p:sp>
        <p:sp>
          <p:nvSpPr>
            <p:cNvPr id="11" name="ZoneTexte 5">
              <a:extLst>
                <a:ext uri="{FF2B5EF4-FFF2-40B4-BE49-F238E27FC236}">
                  <a16:creationId xmlns:a16="http://schemas.microsoft.com/office/drawing/2014/main" id="{C947CF2E-7F5C-4C05-B64D-2AE3FD42F2E2}"/>
                </a:ext>
              </a:extLst>
            </p:cNvPr>
            <p:cNvSpPr txBox="1"/>
            <p:nvPr/>
          </p:nvSpPr>
          <p:spPr>
            <a:xfrm>
              <a:off x="3432845" y="3879063"/>
              <a:ext cx="2304256" cy="338554"/>
            </a:xfrm>
            <a:prstGeom prst="rect">
              <a:avLst/>
            </a:prstGeom>
            <a:solidFill>
              <a:srgbClr val="002060"/>
            </a:solidFill>
            <a:ln w="25400">
              <a:solidFill>
                <a:srgbClr val="0070C0"/>
              </a:solidFill>
            </a:ln>
          </p:spPr>
          <p:txBody>
            <a:bodyPr wrap="square" rtlCol="0">
              <a:spAutoFit/>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GB" sz="1600" b="0" i="0" u="none" strike="noStrike" kern="0" cap="none" spc="0" normalizeH="0" baseline="0" noProof="0" dirty="0">
                  <a:ln>
                    <a:noFill/>
                  </a:ln>
                  <a:solidFill>
                    <a:prstClr val="white"/>
                  </a:solidFill>
                  <a:effectLst/>
                  <a:uLnTx/>
                  <a:uFillTx/>
                  <a:cs typeface="Arial"/>
                </a:rPr>
                <a:t>Consensual approach</a:t>
              </a:r>
            </a:p>
          </p:txBody>
        </p:sp>
        <p:sp>
          <p:nvSpPr>
            <p:cNvPr id="12" name="ZoneTexte 6">
              <a:extLst>
                <a:ext uri="{FF2B5EF4-FFF2-40B4-BE49-F238E27FC236}">
                  <a16:creationId xmlns:a16="http://schemas.microsoft.com/office/drawing/2014/main" id="{A026A2E6-C67D-4240-A5D4-DE30AC3A3B9D}"/>
                </a:ext>
              </a:extLst>
            </p:cNvPr>
            <p:cNvSpPr txBox="1"/>
            <p:nvPr/>
          </p:nvSpPr>
          <p:spPr>
            <a:xfrm>
              <a:off x="2422372" y="4617261"/>
              <a:ext cx="4224469" cy="420564"/>
            </a:xfrm>
            <a:prstGeom prst="rect">
              <a:avLst/>
            </a:prstGeom>
            <a:solidFill>
              <a:srgbClr val="002060"/>
            </a:solidFill>
            <a:ln w="25400">
              <a:solidFill>
                <a:srgbClr val="0070C0"/>
              </a:solidFill>
            </a:ln>
          </p:spPr>
          <p:txBody>
            <a:bodyPr wrap="square" rtlCol="0">
              <a:sp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fr-FR" sz="2133" b="0" i="0" u="none" strike="noStrike" kern="0" cap="none" spc="0" normalizeH="0" baseline="0" noProof="0" dirty="0">
                  <a:ln>
                    <a:noFill/>
                  </a:ln>
                  <a:solidFill>
                    <a:prstClr val="white"/>
                  </a:solidFill>
                  <a:effectLst/>
                  <a:uLnTx/>
                  <a:uFillTx/>
                  <a:cs typeface="Arial"/>
                </a:rPr>
                <a:t>FINAL </a:t>
              </a:r>
              <a:r>
                <a:rPr kumimoji="0" lang="en-GB" sz="2133" b="0" i="0" u="none" strike="noStrike" kern="0" cap="none" spc="0" normalizeH="0" baseline="0" noProof="0" dirty="0">
                  <a:ln>
                    <a:noFill/>
                  </a:ln>
                  <a:solidFill>
                    <a:prstClr val="white"/>
                  </a:solidFill>
                  <a:effectLst/>
                  <a:uLnTx/>
                  <a:uFillTx/>
                  <a:cs typeface="Arial"/>
                </a:rPr>
                <a:t>Recommendations</a:t>
              </a:r>
            </a:p>
          </p:txBody>
        </p:sp>
        <p:sp>
          <p:nvSpPr>
            <p:cNvPr id="13" name="Flèche vers le bas 9">
              <a:extLst>
                <a:ext uri="{FF2B5EF4-FFF2-40B4-BE49-F238E27FC236}">
                  <a16:creationId xmlns:a16="http://schemas.microsoft.com/office/drawing/2014/main" id="{8B19E908-C742-4A2D-A6AD-D1F10A94C2AC}"/>
                </a:ext>
              </a:extLst>
            </p:cNvPr>
            <p:cNvSpPr/>
            <p:nvPr/>
          </p:nvSpPr>
          <p:spPr>
            <a:xfrm>
              <a:off x="4479590" y="2646924"/>
              <a:ext cx="45719" cy="377030"/>
            </a:xfrm>
            <a:prstGeom prst="downArrow">
              <a:avLst/>
            </a:prstGeom>
            <a:solidFill>
              <a:srgbClr val="28476D"/>
            </a:solidFill>
            <a:ln w="25400" cap="flat" cmpd="sng" algn="ctr">
              <a:solidFill>
                <a:srgbClr val="28476D">
                  <a:shade val="50000"/>
                </a:srgbClr>
              </a:solidFill>
              <a:prstDash val="solid"/>
            </a:ln>
            <a:effectLst/>
          </p:spPr>
          <p:txBody>
            <a:bodyPr rtlCol="0" anchor="ctr"/>
            <a:lstStyle/>
            <a:p>
              <a:pPr marL="0" marR="0" lvl="0" indent="0" algn="ctr" defTabSz="914400" eaLnBrk="1" fontAlgn="auto" latinLnBrk="0" hangingPunct="1">
                <a:lnSpc>
                  <a:spcPct val="100000"/>
                </a:lnSpc>
                <a:spcBef>
                  <a:spcPct val="0"/>
                </a:spcBef>
                <a:spcAft>
                  <a:spcPts val="0"/>
                </a:spcAft>
                <a:buClrTx/>
                <a:buSzTx/>
                <a:buFontTx/>
                <a:buNone/>
                <a:tabLst/>
                <a:defRPr/>
              </a:pPr>
              <a:endParaRPr kumimoji="0" lang="fr-FR" sz="2133" b="0" i="0" u="none" strike="noStrike" kern="0" cap="none" spc="0" normalizeH="0" baseline="0" noProof="0">
                <a:ln>
                  <a:noFill/>
                </a:ln>
                <a:solidFill>
                  <a:prstClr val="white"/>
                </a:solidFill>
                <a:effectLst/>
                <a:uLnTx/>
                <a:uFillTx/>
                <a:latin typeface="Arial"/>
                <a:ea typeface="+mn-ea"/>
                <a:cs typeface="Arial"/>
              </a:endParaRPr>
            </a:p>
          </p:txBody>
        </p:sp>
        <p:sp>
          <p:nvSpPr>
            <p:cNvPr id="14" name="Flèche vers le bas 11">
              <a:extLst>
                <a:ext uri="{FF2B5EF4-FFF2-40B4-BE49-F238E27FC236}">
                  <a16:creationId xmlns:a16="http://schemas.microsoft.com/office/drawing/2014/main" id="{33146E23-C610-4118-A62F-1676112C41D7}"/>
                </a:ext>
              </a:extLst>
            </p:cNvPr>
            <p:cNvSpPr/>
            <p:nvPr/>
          </p:nvSpPr>
          <p:spPr>
            <a:xfrm>
              <a:off x="4514009" y="3463124"/>
              <a:ext cx="45719" cy="393428"/>
            </a:xfrm>
            <a:prstGeom prst="downArrow">
              <a:avLst/>
            </a:prstGeom>
            <a:solidFill>
              <a:srgbClr val="28476D"/>
            </a:solidFill>
            <a:ln w="25400" cap="flat" cmpd="sng" algn="ctr">
              <a:solidFill>
                <a:srgbClr val="28476D">
                  <a:shade val="50000"/>
                </a:srgbClr>
              </a:solidFill>
              <a:prstDash val="solid"/>
            </a:ln>
            <a:effectLst/>
          </p:spPr>
          <p:txBody>
            <a:bodyPr rtlCol="0" anchor="ctr"/>
            <a:lstStyle/>
            <a:p>
              <a:pPr marL="0" marR="0" lvl="0" indent="0" algn="ctr" defTabSz="914400" eaLnBrk="1" fontAlgn="auto" latinLnBrk="0" hangingPunct="1">
                <a:lnSpc>
                  <a:spcPct val="100000"/>
                </a:lnSpc>
                <a:spcBef>
                  <a:spcPct val="0"/>
                </a:spcBef>
                <a:spcAft>
                  <a:spcPts val="0"/>
                </a:spcAft>
                <a:buClrTx/>
                <a:buSzTx/>
                <a:buFontTx/>
                <a:buNone/>
                <a:tabLst/>
                <a:defRPr/>
              </a:pPr>
              <a:endParaRPr kumimoji="0" lang="fr-FR" sz="2133" b="0" i="0" u="none" strike="noStrike" kern="0" cap="none" spc="0" normalizeH="0" baseline="0" noProof="0">
                <a:ln>
                  <a:noFill/>
                </a:ln>
                <a:solidFill>
                  <a:prstClr val="white"/>
                </a:solidFill>
                <a:effectLst/>
                <a:uLnTx/>
                <a:uFillTx/>
                <a:latin typeface="Arial"/>
                <a:ea typeface="+mn-ea"/>
                <a:cs typeface="Arial"/>
              </a:endParaRPr>
            </a:p>
          </p:txBody>
        </p:sp>
        <p:sp>
          <p:nvSpPr>
            <p:cNvPr id="15" name="Flèche vers le bas 12">
              <a:extLst>
                <a:ext uri="{FF2B5EF4-FFF2-40B4-BE49-F238E27FC236}">
                  <a16:creationId xmlns:a16="http://schemas.microsoft.com/office/drawing/2014/main" id="{542B46F1-2DFC-4D9E-83E7-5C58B3EE1F79}"/>
                </a:ext>
              </a:extLst>
            </p:cNvPr>
            <p:cNvSpPr/>
            <p:nvPr/>
          </p:nvSpPr>
          <p:spPr>
            <a:xfrm>
              <a:off x="4520465" y="4277353"/>
              <a:ext cx="45719" cy="326260"/>
            </a:xfrm>
            <a:prstGeom prst="downArrow">
              <a:avLst/>
            </a:prstGeom>
            <a:solidFill>
              <a:srgbClr val="28476D"/>
            </a:solidFill>
            <a:ln w="25400" cap="flat" cmpd="sng" algn="ctr">
              <a:solidFill>
                <a:srgbClr val="28476D">
                  <a:shade val="50000"/>
                </a:srgbClr>
              </a:solidFill>
              <a:prstDash val="solid"/>
            </a:ln>
            <a:effectLst/>
          </p:spPr>
          <p:txBody>
            <a:bodyPr rtlCol="0" anchor="ctr"/>
            <a:lstStyle/>
            <a:p>
              <a:pPr marL="0" marR="0" lvl="0" indent="0" algn="ctr" defTabSz="914400" eaLnBrk="1" fontAlgn="auto" latinLnBrk="0" hangingPunct="1">
                <a:lnSpc>
                  <a:spcPct val="100000"/>
                </a:lnSpc>
                <a:spcBef>
                  <a:spcPct val="0"/>
                </a:spcBef>
                <a:spcAft>
                  <a:spcPts val="0"/>
                </a:spcAft>
                <a:buClrTx/>
                <a:buSzTx/>
                <a:buFontTx/>
                <a:buNone/>
                <a:tabLst/>
                <a:defRPr/>
              </a:pPr>
              <a:endParaRPr kumimoji="0" lang="fr-FR" sz="2133" b="0" i="0" u="none" strike="noStrike" kern="0" cap="none" spc="0" normalizeH="0" baseline="0" noProof="0">
                <a:ln>
                  <a:noFill/>
                </a:ln>
                <a:solidFill>
                  <a:prstClr val="white"/>
                </a:solidFill>
                <a:effectLst/>
                <a:uLnTx/>
                <a:uFillTx/>
                <a:latin typeface="Arial"/>
                <a:ea typeface="+mn-ea"/>
                <a:cs typeface="Arial"/>
              </a:endParaRPr>
            </a:p>
          </p:txBody>
        </p:sp>
      </p:grpSp>
    </p:spTree>
    <p:extLst>
      <p:ext uri="{BB962C8B-B14F-4D97-AF65-F5344CB8AC3E}">
        <p14:creationId xmlns:p14="http://schemas.microsoft.com/office/powerpoint/2010/main" val="232627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p:cNvSpPr>
            <a:spLocks noGrp="1"/>
          </p:cNvSpPr>
          <p:nvPr>
            <p:ph idx="1"/>
          </p:nvPr>
        </p:nvSpPr>
        <p:spPr/>
        <p:txBody>
          <a:bodyPr/>
          <a:lstStyle/>
          <a:p>
            <a:pPr marL="228600" indent="-228600" algn="just">
              <a:buFont typeface="+mj-lt"/>
              <a:buAutoNum type="alphaUcPeriod"/>
            </a:pPr>
            <a:r>
              <a:rPr lang="en-GB" dirty="0">
                <a:solidFill>
                  <a:srgbClr val="595959"/>
                </a:solidFill>
              </a:rPr>
              <a:t>Rheumatic and musculoskeletal immune-related adverse events can occur as manifestations in cancer patients receiving immunotherapy (LoE na; LoA 9.6). </a:t>
            </a:r>
          </a:p>
          <a:p>
            <a:pPr marL="228600" indent="-228600" algn="just">
              <a:buFont typeface="+mj-lt"/>
              <a:buAutoNum type="alphaUcPeriod"/>
            </a:pPr>
            <a:r>
              <a:rPr lang="en-GB" dirty="0">
                <a:solidFill>
                  <a:srgbClr val="595959"/>
                </a:solidFill>
              </a:rPr>
              <a:t>Management of rheumatic and musculoskeletal immune-related adverse events should be based on a shared decision-making process between patients, oncologists and rheumatologists (LoE na; LoA 9.5).</a:t>
            </a:r>
          </a:p>
          <a:p>
            <a:pPr marL="228600" indent="-228600" algn="just">
              <a:buFont typeface="+mj-lt"/>
              <a:buAutoNum type="alphaUcPeriod"/>
            </a:pPr>
            <a:r>
              <a:rPr lang="en-GB" dirty="0">
                <a:solidFill>
                  <a:srgbClr val="595959"/>
                </a:solidFill>
              </a:rPr>
              <a:t>Rheumatologists should engage with oncologists to contribute to the inter-disciplinary care of patients presenting with musculoskeletal signs and symptoms (LoE na; LoA 9.1).</a:t>
            </a:r>
          </a:p>
          <a:p>
            <a:pPr marL="228600" indent="-228600" algn="just">
              <a:buFont typeface="+mj-lt"/>
              <a:buAutoNum type="alphaUcPeriod"/>
            </a:pPr>
            <a:r>
              <a:rPr lang="en-GB" dirty="0">
                <a:solidFill>
                  <a:srgbClr val="595959"/>
                </a:solidFill>
              </a:rPr>
              <a:t>The role of rheumatologists is to assist oncologists in establishing the diagnosis and to relieve rheumatic and musculoskeletal symptoms to an acceptable level enabling patients to maintain effective cancer immunotherapy (LoE na; LoA 9.5).</a:t>
            </a:r>
          </a:p>
          <a:p>
            <a:pPr marL="0" indent="0">
              <a:buNone/>
            </a:pPr>
            <a:endParaRPr lang="en-GB" dirty="0">
              <a:solidFill>
                <a:srgbClr val="595959"/>
              </a:solidFill>
            </a:endParaRPr>
          </a:p>
          <a:p>
            <a:pPr marL="0" indent="0">
              <a:buNone/>
            </a:pPr>
            <a:endParaRPr lang="en-GB" dirty="0">
              <a:solidFill>
                <a:srgbClr val="595959"/>
              </a:solidFill>
            </a:endParaRPr>
          </a:p>
        </p:txBody>
      </p:sp>
      <p:sp>
        <p:nvSpPr>
          <p:cNvPr id="5" name="Título 4"/>
          <p:cNvSpPr>
            <a:spLocks noGrp="1"/>
          </p:cNvSpPr>
          <p:nvPr>
            <p:ph type="title"/>
          </p:nvPr>
        </p:nvSpPr>
        <p:spPr>
          <a:xfrm>
            <a:off x="466931" y="690031"/>
            <a:ext cx="8334172" cy="475909"/>
          </a:xfrm>
        </p:spPr>
        <p:txBody>
          <a:bodyPr/>
          <a:lstStyle/>
          <a:p>
            <a:r>
              <a:rPr lang="en-GB" dirty="0"/>
              <a:t>Overarching</a:t>
            </a:r>
            <a:r>
              <a:rPr lang="es-ES" dirty="0"/>
              <a:t> </a:t>
            </a:r>
            <a:r>
              <a:rPr lang="en-GB" dirty="0"/>
              <a:t>principles</a:t>
            </a:r>
          </a:p>
        </p:txBody>
      </p:sp>
      <p:sp>
        <p:nvSpPr>
          <p:cNvPr id="6" name="Marcador de fecha 5"/>
          <p:cNvSpPr>
            <a:spLocks noGrp="1"/>
          </p:cNvSpPr>
          <p:nvPr>
            <p:ph type="dt" sz="half" idx="2"/>
          </p:nvPr>
        </p:nvSpPr>
        <p:spPr/>
        <p:txBody>
          <a:bodyPr/>
          <a:lstStyle/>
          <a:p>
            <a:fld id="{F6400876-E198-994A-958F-F82423EE1644}" type="datetime1">
              <a:rPr lang="en-GB" smtClean="0"/>
              <a:pPr/>
              <a:t>16.12.19</a:t>
            </a:fld>
            <a:endParaRPr lang="en-GB" dirty="0"/>
          </a:p>
        </p:txBody>
      </p:sp>
      <p:sp>
        <p:nvSpPr>
          <p:cNvPr id="7" name="Marcador de número de diapositiva 6"/>
          <p:cNvSpPr>
            <a:spLocks noGrp="1"/>
          </p:cNvSpPr>
          <p:nvPr>
            <p:ph type="sldNum" sz="quarter" idx="4"/>
          </p:nvPr>
        </p:nvSpPr>
        <p:spPr/>
        <p:txBody>
          <a:bodyPr/>
          <a:lstStyle/>
          <a:p>
            <a:fld id="{F096157D-9D44-4342-AEFF-76ADE352FA4A}" type="slidenum">
              <a:rPr lang="en-GB" smtClean="0"/>
              <a:pPr/>
              <a:t>4</a:t>
            </a:fld>
            <a:endParaRPr lang="en-GB" dirty="0"/>
          </a:p>
        </p:txBody>
      </p:sp>
    </p:spTree>
    <p:extLst>
      <p:ext uri="{BB962C8B-B14F-4D97-AF65-F5344CB8AC3E}">
        <p14:creationId xmlns:p14="http://schemas.microsoft.com/office/powerpoint/2010/main" val="2820684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p:cNvSpPr>
            <a:spLocks noGrp="1"/>
          </p:cNvSpPr>
          <p:nvPr>
            <p:ph idx="1"/>
          </p:nvPr>
        </p:nvSpPr>
        <p:spPr/>
        <p:txBody>
          <a:bodyPr/>
          <a:lstStyle/>
          <a:p>
            <a:pPr algn="just"/>
            <a:r>
              <a:rPr lang="en-GB" b="1" dirty="0"/>
              <a:t>Rheumatologists should be aware of the wide spectrum of clinical presentations of rheumatic and/or systemic immune-related adverse events that often do not fulfil traditional classification criteria of RMDs.</a:t>
            </a:r>
          </a:p>
          <a:p>
            <a:pPr lvl="1"/>
            <a:r>
              <a:rPr lang="en-GB" dirty="0"/>
              <a:t>Polymyalgia rheumatica (PMR)-like syndromes and inflammatory arthritis syndromes are two of the major clinical presentations encountered, but a variety of other rheumatic syndromes have been described.</a:t>
            </a:r>
          </a:p>
          <a:p>
            <a:pPr lvl="1"/>
            <a:r>
              <a:rPr lang="en-GB" dirty="0"/>
              <a:t>Among systemic manifestations, sicca syndrome, sarcoid-like reactions, systemic sclerosis, lupus and </a:t>
            </a:r>
            <a:r>
              <a:rPr lang="fr-FR" dirty="0"/>
              <a:t>all vessel-sized vasculitis have been reported.</a:t>
            </a:r>
            <a:endParaRPr lang="en-GB" dirty="0"/>
          </a:p>
          <a:p>
            <a:pPr lvl="1"/>
            <a:r>
              <a:rPr lang="en-GB" dirty="0"/>
              <a:t>Autoantibodies are often absent.</a:t>
            </a:r>
          </a:p>
          <a:p>
            <a:pPr lvl="1"/>
            <a:r>
              <a:rPr lang="fr-FR" dirty="0"/>
              <a:t>May be associated with other organ specific irAEs.</a:t>
            </a:r>
          </a:p>
          <a:p>
            <a:pPr marL="457188" lvl="1" indent="0">
              <a:buNone/>
            </a:pPr>
            <a:endParaRPr lang="fr-FR" dirty="0"/>
          </a:p>
          <a:p>
            <a:pPr lvl="1"/>
            <a:r>
              <a:rPr lang="mr-IN" dirty="0"/>
              <a:t>LoE 4; LoA 9.5</a:t>
            </a:r>
            <a:r>
              <a:rPr lang="fr-FR" dirty="0"/>
              <a:t>%</a:t>
            </a:r>
            <a:r>
              <a:rPr lang="mr-IN" dirty="0"/>
              <a:t> </a:t>
            </a:r>
            <a:endParaRPr lang="en-GB" dirty="0"/>
          </a:p>
        </p:txBody>
      </p:sp>
      <p:sp>
        <p:nvSpPr>
          <p:cNvPr id="5" name="Título 4"/>
          <p:cNvSpPr>
            <a:spLocks noGrp="1"/>
          </p:cNvSpPr>
          <p:nvPr>
            <p:ph type="title"/>
          </p:nvPr>
        </p:nvSpPr>
        <p:spPr>
          <a:xfrm>
            <a:off x="490538" y="683103"/>
            <a:ext cx="8334172" cy="475909"/>
          </a:xfrm>
        </p:spPr>
        <p:txBody>
          <a:bodyPr/>
          <a:lstStyle/>
          <a:p>
            <a:r>
              <a:rPr lang="en-GB" dirty="0"/>
              <a:t>Recommendation 1 </a:t>
            </a:r>
          </a:p>
        </p:txBody>
      </p:sp>
      <p:sp>
        <p:nvSpPr>
          <p:cNvPr id="6" name="Marcador de fecha 5"/>
          <p:cNvSpPr>
            <a:spLocks noGrp="1"/>
          </p:cNvSpPr>
          <p:nvPr>
            <p:ph type="dt" sz="half" idx="2"/>
          </p:nvPr>
        </p:nvSpPr>
        <p:spPr/>
        <p:txBody>
          <a:bodyPr/>
          <a:lstStyle/>
          <a:p>
            <a:fld id="{F6400876-E198-994A-958F-F82423EE1644}" type="datetime1">
              <a:rPr lang="en-GB" smtClean="0"/>
              <a:pPr/>
              <a:t>16.12.19</a:t>
            </a:fld>
            <a:endParaRPr lang="en-GB" dirty="0"/>
          </a:p>
        </p:txBody>
      </p:sp>
      <p:sp>
        <p:nvSpPr>
          <p:cNvPr id="7" name="Marcador de número de diapositiva 6"/>
          <p:cNvSpPr>
            <a:spLocks noGrp="1"/>
          </p:cNvSpPr>
          <p:nvPr>
            <p:ph type="sldNum" sz="quarter" idx="4"/>
          </p:nvPr>
        </p:nvSpPr>
        <p:spPr/>
        <p:txBody>
          <a:bodyPr/>
          <a:lstStyle/>
          <a:p>
            <a:fld id="{F096157D-9D44-4342-AEFF-76ADE352FA4A}" type="slidenum">
              <a:rPr lang="en-GB" smtClean="0"/>
              <a:pPr/>
              <a:t>5</a:t>
            </a:fld>
            <a:endParaRPr lang="en-GB" dirty="0"/>
          </a:p>
        </p:txBody>
      </p:sp>
    </p:spTree>
    <p:extLst>
      <p:ext uri="{BB962C8B-B14F-4D97-AF65-F5344CB8AC3E}">
        <p14:creationId xmlns:p14="http://schemas.microsoft.com/office/powerpoint/2010/main" val="2175344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p:cNvSpPr>
            <a:spLocks noGrp="1"/>
          </p:cNvSpPr>
          <p:nvPr>
            <p:ph idx="1"/>
          </p:nvPr>
        </p:nvSpPr>
        <p:spPr/>
        <p:txBody>
          <a:bodyPr/>
          <a:lstStyle/>
          <a:p>
            <a:pPr algn="just"/>
            <a:r>
              <a:rPr lang="en-GB" b="1" dirty="0"/>
              <a:t>Oncologists should be encouraged to consult rheumatologists promptly for assessment when rheumatic musculoskeletal and systemic signs or symptoms are suspected due to immunotherapy, and rheumatologists should provide facilitated access for such patients.</a:t>
            </a:r>
          </a:p>
          <a:p>
            <a:pPr lvl="1"/>
            <a:r>
              <a:rPr lang="fr-FR" dirty="0"/>
              <a:t>A prompt rheumatological evaluation should support rapid shared treatment decision to relieve patient symptoms, maintain a good quality of life and allow </a:t>
            </a:r>
            <a:r>
              <a:rPr lang="en-GB" dirty="0"/>
              <a:t>pursuing </a:t>
            </a:r>
            <a:r>
              <a:rPr lang="fr-FR" dirty="0"/>
              <a:t>an effective cancer immunotherapy. </a:t>
            </a:r>
          </a:p>
          <a:p>
            <a:pPr lvl="1"/>
            <a:r>
              <a:rPr lang="fr-FR" dirty="0"/>
              <a:t>The task force decided not to use the CTCAE grading system to prioritise referral but instead to recommend prompt assessment, ideally before starting glucocorticoids. </a:t>
            </a:r>
          </a:p>
          <a:p>
            <a:pPr marL="457188" lvl="1" indent="0">
              <a:buNone/>
            </a:pPr>
            <a:endParaRPr lang="en-GB" dirty="0"/>
          </a:p>
          <a:p>
            <a:pPr lvl="1"/>
            <a:r>
              <a:rPr lang="en-GB" dirty="0"/>
              <a:t>LoE 5; LoA 9.4%</a:t>
            </a:r>
          </a:p>
        </p:txBody>
      </p:sp>
      <p:sp>
        <p:nvSpPr>
          <p:cNvPr id="5" name="Título 4"/>
          <p:cNvSpPr>
            <a:spLocks noGrp="1"/>
          </p:cNvSpPr>
          <p:nvPr>
            <p:ph type="title"/>
          </p:nvPr>
        </p:nvSpPr>
        <p:spPr>
          <a:xfrm>
            <a:off x="490538" y="683103"/>
            <a:ext cx="8334172" cy="475909"/>
          </a:xfrm>
        </p:spPr>
        <p:txBody>
          <a:bodyPr/>
          <a:lstStyle/>
          <a:p>
            <a:r>
              <a:rPr lang="en-GB" dirty="0"/>
              <a:t>Recommendation 2 </a:t>
            </a:r>
          </a:p>
        </p:txBody>
      </p:sp>
      <p:sp>
        <p:nvSpPr>
          <p:cNvPr id="6" name="Marcador de fecha 5"/>
          <p:cNvSpPr>
            <a:spLocks noGrp="1"/>
          </p:cNvSpPr>
          <p:nvPr>
            <p:ph type="dt" sz="half" idx="2"/>
          </p:nvPr>
        </p:nvSpPr>
        <p:spPr/>
        <p:txBody>
          <a:bodyPr/>
          <a:lstStyle/>
          <a:p>
            <a:fld id="{F6400876-E198-994A-958F-F82423EE1644}" type="datetime1">
              <a:rPr lang="en-GB" smtClean="0"/>
              <a:pPr/>
              <a:t>16.12.19</a:t>
            </a:fld>
            <a:endParaRPr lang="en-GB" dirty="0"/>
          </a:p>
        </p:txBody>
      </p:sp>
      <p:sp>
        <p:nvSpPr>
          <p:cNvPr id="7" name="Marcador de número de diapositiva 6"/>
          <p:cNvSpPr>
            <a:spLocks noGrp="1"/>
          </p:cNvSpPr>
          <p:nvPr>
            <p:ph type="sldNum" sz="quarter" idx="4"/>
          </p:nvPr>
        </p:nvSpPr>
        <p:spPr/>
        <p:txBody>
          <a:bodyPr/>
          <a:lstStyle/>
          <a:p>
            <a:fld id="{F096157D-9D44-4342-AEFF-76ADE352FA4A}" type="slidenum">
              <a:rPr lang="en-GB" smtClean="0"/>
              <a:pPr/>
              <a:t>6</a:t>
            </a:fld>
            <a:endParaRPr lang="en-GB" dirty="0"/>
          </a:p>
        </p:txBody>
      </p:sp>
    </p:spTree>
    <p:extLst>
      <p:ext uri="{BB962C8B-B14F-4D97-AF65-F5344CB8AC3E}">
        <p14:creationId xmlns:p14="http://schemas.microsoft.com/office/powerpoint/2010/main" val="1249950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p:cNvSpPr>
            <a:spLocks noGrp="1"/>
          </p:cNvSpPr>
          <p:nvPr>
            <p:ph idx="1"/>
          </p:nvPr>
        </p:nvSpPr>
        <p:spPr/>
        <p:txBody>
          <a:bodyPr/>
          <a:lstStyle/>
          <a:p>
            <a:pPr algn="just"/>
            <a:r>
              <a:rPr lang="en-GB" b="1" dirty="0"/>
              <a:t>Metastases, paraneoplastic syndromes and unrelated rheumatic diseases should be considered as a potential differential diagnosis of rheumatic immune-related events. The comprehensive assessment should be focused on documenting evidence of target organ inflammation, and based on history, clinical features, laboratory tests, imaging and/or biopsy.</a:t>
            </a:r>
            <a:r>
              <a:rPr lang="en-GB" dirty="0"/>
              <a:t>.</a:t>
            </a:r>
          </a:p>
          <a:p>
            <a:pPr lvl="1" algn="just"/>
            <a:r>
              <a:rPr lang="en-GB" dirty="0"/>
              <a:t>Hypertrophic osteoarthropathy and dermatomyositis as examples of the two more common syndromes encountered.</a:t>
            </a:r>
            <a:r>
              <a:rPr lang="fr-FR" dirty="0"/>
              <a:t> </a:t>
            </a:r>
          </a:p>
          <a:p>
            <a:pPr lvl="1" algn="just"/>
            <a:r>
              <a:rPr lang="en-GB" dirty="0"/>
              <a:t>The term “unrelated rheumatic diseases” covers manifestations for which the causal link with cancer immunotherapy is not obvious, such as shoulder tendinitis, lateral epicondylitis, non-inflammatory back pain or complex regional pain syndrome.</a:t>
            </a:r>
          </a:p>
          <a:p>
            <a:pPr lvl="1" algn="just"/>
            <a:r>
              <a:rPr lang="en-GB" dirty="0"/>
              <a:t>Rheumatologist has to document evidence of any organ inflammation according to the symptoms presented (muscle, fascia, vessels, heart, lung, skin, endocrine glands, salivary glands, etc.)</a:t>
            </a:r>
            <a:r>
              <a:rPr lang="fr-FR" dirty="0"/>
              <a:t>.</a:t>
            </a:r>
          </a:p>
          <a:p>
            <a:pPr marL="457188" lvl="1" indent="0" algn="just">
              <a:buNone/>
            </a:pPr>
            <a:endParaRPr lang="en-GB" dirty="0"/>
          </a:p>
          <a:p>
            <a:pPr lvl="1" algn="just"/>
            <a:r>
              <a:rPr lang="en-GB" dirty="0"/>
              <a:t>LoE 4; LoA 9.5%</a:t>
            </a:r>
          </a:p>
        </p:txBody>
      </p:sp>
      <p:sp>
        <p:nvSpPr>
          <p:cNvPr id="5" name="Título 4"/>
          <p:cNvSpPr>
            <a:spLocks noGrp="1"/>
          </p:cNvSpPr>
          <p:nvPr>
            <p:ph type="title"/>
          </p:nvPr>
        </p:nvSpPr>
        <p:spPr>
          <a:xfrm>
            <a:off x="490538" y="683103"/>
            <a:ext cx="8334172" cy="475909"/>
          </a:xfrm>
        </p:spPr>
        <p:txBody>
          <a:bodyPr/>
          <a:lstStyle/>
          <a:p>
            <a:r>
              <a:rPr lang="en-GB" dirty="0"/>
              <a:t>Recommendation 3 </a:t>
            </a:r>
          </a:p>
        </p:txBody>
      </p:sp>
      <p:sp>
        <p:nvSpPr>
          <p:cNvPr id="6" name="Marcador de fecha 5"/>
          <p:cNvSpPr>
            <a:spLocks noGrp="1"/>
          </p:cNvSpPr>
          <p:nvPr>
            <p:ph type="dt" sz="half" idx="2"/>
          </p:nvPr>
        </p:nvSpPr>
        <p:spPr/>
        <p:txBody>
          <a:bodyPr/>
          <a:lstStyle/>
          <a:p>
            <a:fld id="{F6400876-E198-994A-958F-F82423EE1644}" type="datetime1">
              <a:rPr lang="en-GB" smtClean="0"/>
              <a:pPr/>
              <a:t>16.12.19</a:t>
            </a:fld>
            <a:endParaRPr lang="en-GB" dirty="0"/>
          </a:p>
        </p:txBody>
      </p:sp>
      <p:sp>
        <p:nvSpPr>
          <p:cNvPr id="7" name="Marcador de número de diapositiva 6"/>
          <p:cNvSpPr>
            <a:spLocks noGrp="1"/>
          </p:cNvSpPr>
          <p:nvPr>
            <p:ph type="sldNum" sz="quarter" idx="4"/>
          </p:nvPr>
        </p:nvSpPr>
        <p:spPr/>
        <p:txBody>
          <a:bodyPr/>
          <a:lstStyle/>
          <a:p>
            <a:fld id="{F096157D-9D44-4342-AEFF-76ADE352FA4A}" type="slidenum">
              <a:rPr lang="en-GB" smtClean="0"/>
              <a:pPr/>
              <a:t>7</a:t>
            </a:fld>
            <a:endParaRPr lang="en-GB" dirty="0"/>
          </a:p>
        </p:txBody>
      </p:sp>
    </p:spTree>
    <p:extLst>
      <p:ext uri="{BB962C8B-B14F-4D97-AF65-F5344CB8AC3E}">
        <p14:creationId xmlns:p14="http://schemas.microsoft.com/office/powerpoint/2010/main" val="537454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p:cNvSpPr>
            <a:spLocks noGrp="1"/>
          </p:cNvSpPr>
          <p:nvPr>
            <p:ph idx="1"/>
          </p:nvPr>
        </p:nvSpPr>
        <p:spPr/>
        <p:txBody>
          <a:bodyPr/>
          <a:lstStyle/>
          <a:p>
            <a:pPr algn="just"/>
            <a:r>
              <a:rPr lang="en-GB" b="1" dirty="0"/>
              <a:t>In case of inefficacy of symptomatic treatment and depending on the disease severity, local and/or systemic glucocorticoids should be considered for immune-related rheumatic and connective tissue disease-like symptoms. Dose regimen and route of administration should be decided according to the clinical entity and activity. When improvement is achieved, systemic glucocorticoids should be tapered to the lowest effective dose to control the symptoms. </a:t>
            </a:r>
          </a:p>
          <a:p>
            <a:pPr lvl="1" algn="just"/>
            <a:r>
              <a:rPr lang="fr-FR" dirty="0"/>
              <a:t>Intra-articular glucocorticoids should be considered in the context of mono- or oligoarthritis, combined with an analysis of the synovial fluid. </a:t>
            </a:r>
          </a:p>
          <a:p>
            <a:pPr lvl="1" algn="just"/>
            <a:r>
              <a:rPr lang="fr-FR" dirty="0"/>
              <a:t>Systemic glucocorticoids have been used with a median initial dosage of 20mg/day in arthritis, 60mg/day for vasculitis.</a:t>
            </a:r>
          </a:p>
          <a:p>
            <a:pPr lvl="1" algn="just"/>
            <a:r>
              <a:rPr lang="fr-FR" dirty="0"/>
              <a:t>The objective of reaching a dose less than or equal to 10mg/day of equivalent prednisone within weeks or as soon as improvement is achieved was recommended as an acceptable target dose.</a:t>
            </a:r>
          </a:p>
          <a:p>
            <a:pPr lvl="1" algn="just"/>
            <a:endParaRPr lang="en-GB" dirty="0"/>
          </a:p>
          <a:p>
            <a:pPr lvl="1" algn="just"/>
            <a:r>
              <a:rPr lang="en-GB" dirty="0"/>
              <a:t>LoE 4; LoA 9.4%</a:t>
            </a:r>
            <a:endParaRPr lang="en-GB" b="1" dirty="0"/>
          </a:p>
          <a:p>
            <a:pPr algn="just"/>
            <a:endParaRPr lang="en-GB" b="1" dirty="0"/>
          </a:p>
        </p:txBody>
      </p:sp>
      <p:sp>
        <p:nvSpPr>
          <p:cNvPr id="5" name="Título 4"/>
          <p:cNvSpPr>
            <a:spLocks noGrp="1"/>
          </p:cNvSpPr>
          <p:nvPr>
            <p:ph type="title"/>
          </p:nvPr>
        </p:nvSpPr>
        <p:spPr>
          <a:xfrm>
            <a:off x="490538" y="683103"/>
            <a:ext cx="8334172" cy="475909"/>
          </a:xfrm>
        </p:spPr>
        <p:txBody>
          <a:bodyPr/>
          <a:lstStyle/>
          <a:p>
            <a:r>
              <a:rPr lang="en-GB" dirty="0"/>
              <a:t>Recommendation 4 </a:t>
            </a:r>
          </a:p>
        </p:txBody>
      </p:sp>
      <p:sp>
        <p:nvSpPr>
          <p:cNvPr id="6" name="Marcador de fecha 5"/>
          <p:cNvSpPr>
            <a:spLocks noGrp="1"/>
          </p:cNvSpPr>
          <p:nvPr>
            <p:ph type="dt" sz="half" idx="2"/>
          </p:nvPr>
        </p:nvSpPr>
        <p:spPr/>
        <p:txBody>
          <a:bodyPr/>
          <a:lstStyle/>
          <a:p>
            <a:fld id="{F6400876-E198-994A-958F-F82423EE1644}" type="datetime1">
              <a:rPr lang="en-GB" smtClean="0"/>
              <a:pPr/>
              <a:t>16.12.19</a:t>
            </a:fld>
            <a:endParaRPr lang="en-GB" dirty="0"/>
          </a:p>
        </p:txBody>
      </p:sp>
      <p:sp>
        <p:nvSpPr>
          <p:cNvPr id="7" name="Marcador de número de diapositiva 6"/>
          <p:cNvSpPr>
            <a:spLocks noGrp="1"/>
          </p:cNvSpPr>
          <p:nvPr>
            <p:ph type="sldNum" sz="quarter" idx="4"/>
          </p:nvPr>
        </p:nvSpPr>
        <p:spPr/>
        <p:txBody>
          <a:bodyPr/>
          <a:lstStyle/>
          <a:p>
            <a:fld id="{F096157D-9D44-4342-AEFF-76ADE352FA4A}" type="slidenum">
              <a:rPr lang="en-GB" smtClean="0"/>
              <a:pPr/>
              <a:t>8</a:t>
            </a:fld>
            <a:endParaRPr lang="en-GB" dirty="0"/>
          </a:p>
        </p:txBody>
      </p:sp>
    </p:spTree>
    <p:extLst>
      <p:ext uri="{BB962C8B-B14F-4D97-AF65-F5344CB8AC3E}">
        <p14:creationId xmlns:p14="http://schemas.microsoft.com/office/powerpoint/2010/main" val="3541574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p:cNvSpPr>
            <a:spLocks noGrp="1"/>
          </p:cNvSpPr>
          <p:nvPr>
            <p:ph idx="1"/>
          </p:nvPr>
        </p:nvSpPr>
        <p:spPr/>
        <p:txBody>
          <a:bodyPr/>
          <a:lstStyle/>
          <a:p>
            <a:pPr algn="just"/>
            <a:r>
              <a:rPr lang="en-GB" b="1" dirty="0"/>
              <a:t>csDMARD should be considered in patients with insufficient response to acceptable dose of glucocorticoids or requiring glucocorticoid-sparing.</a:t>
            </a:r>
          </a:p>
          <a:p>
            <a:pPr lvl="1" algn="just"/>
            <a:r>
              <a:rPr lang="fr-FR" dirty="0"/>
              <a:t>So far, </a:t>
            </a:r>
            <a:r>
              <a:rPr lang="en-GB" dirty="0"/>
              <a:t>no specific csDMARD has proven superiority.</a:t>
            </a:r>
            <a:r>
              <a:rPr lang="fr-FR" dirty="0"/>
              <a:t> Methotrexate was the most frequently drug prescribed, followed by hydroxychloroquine then sulfasalazine, either as monotherapy or in combination.</a:t>
            </a:r>
          </a:p>
          <a:p>
            <a:pPr lvl="1" algn="just"/>
            <a:r>
              <a:rPr lang="fr-FR" dirty="0"/>
              <a:t>Higher proportion of hypersensitivity reactions were reported with sulfasalazine. </a:t>
            </a:r>
          </a:p>
          <a:p>
            <a:pPr lvl="1" algn="just"/>
            <a:r>
              <a:rPr lang="fr-FR" dirty="0"/>
              <a:t>Few patients with scleroderma-like syndromes received mycophenolate mofetil.</a:t>
            </a:r>
          </a:p>
          <a:p>
            <a:pPr marL="457188" lvl="1" indent="0" algn="just">
              <a:buNone/>
            </a:pPr>
            <a:endParaRPr lang="en-GB" dirty="0"/>
          </a:p>
          <a:p>
            <a:pPr lvl="1" algn="just"/>
            <a:r>
              <a:rPr lang="en-GB" dirty="0"/>
              <a:t>LoE 4; LoA 9%</a:t>
            </a:r>
          </a:p>
        </p:txBody>
      </p:sp>
      <p:sp>
        <p:nvSpPr>
          <p:cNvPr id="5" name="Título 4"/>
          <p:cNvSpPr>
            <a:spLocks noGrp="1"/>
          </p:cNvSpPr>
          <p:nvPr>
            <p:ph type="title"/>
          </p:nvPr>
        </p:nvSpPr>
        <p:spPr>
          <a:xfrm>
            <a:off x="490538" y="683103"/>
            <a:ext cx="8334172" cy="475909"/>
          </a:xfrm>
        </p:spPr>
        <p:txBody>
          <a:bodyPr/>
          <a:lstStyle/>
          <a:p>
            <a:r>
              <a:rPr lang="en-GB" dirty="0"/>
              <a:t>Recommendation 5 </a:t>
            </a:r>
          </a:p>
        </p:txBody>
      </p:sp>
      <p:sp>
        <p:nvSpPr>
          <p:cNvPr id="6" name="Marcador de fecha 5"/>
          <p:cNvSpPr>
            <a:spLocks noGrp="1"/>
          </p:cNvSpPr>
          <p:nvPr>
            <p:ph type="dt" sz="half" idx="2"/>
          </p:nvPr>
        </p:nvSpPr>
        <p:spPr/>
        <p:txBody>
          <a:bodyPr/>
          <a:lstStyle/>
          <a:p>
            <a:fld id="{F6400876-E198-994A-958F-F82423EE1644}" type="datetime1">
              <a:rPr lang="en-GB" smtClean="0"/>
              <a:pPr/>
              <a:t>16.12.19</a:t>
            </a:fld>
            <a:endParaRPr lang="en-GB" dirty="0"/>
          </a:p>
        </p:txBody>
      </p:sp>
      <p:sp>
        <p:nvSpPr>
          <p:cNvPr id="7" name="Marcador de número de diapositiva 6"/>
          <p:cNvSpPr>
            <a:spLocks noGrp="1"/>
          </p:cNvSpPr>
          <p:nvPr>
            <p:ph type="sldNum" sz="quarter" idx="4"/>
          </p:nvPr>
        </p:nvSpPr>
        <p:spPr/>
        <p:txBody>
          <a:bodyPr/>
          <a:lstStyle/>
          <a:p>
            <a:fld id="{F096157D-9D44-4342-AEFF-76ADE352FA4A}" type="slidenum">
              <a:rPr lang="en-GB" smtClean="0"/>
              <a:pPr/>
              <a:t>9</a:t>
            </a:fld>
            <a:endParaRPr lang="en-GB" dirty="0"/>
          </a:p>
        </p:txBody>
      </p:sp>
    </p:spTree>
    <p:extLst>
      <p:ext uri="{BB962C8B-B14F-4D97-AF65-F5344CB8AC3E}">
        <p14:creationId xmlns:p14="http://schemas.microsoft.com/office/powerpoint/2010/main" val="1991951133"/>
      </p:ext>
    </p:extLst>
  </p:cSld>
  <p:clrMapOvr>
    <a:masterClrMapping/>
  </p:clrMapOvr>
</p:sld>
</file>

<file path=ppt/theme/theme1.xml><?xml version="1.0" encoding="utf-8"?>
<a:theme xmlns:a="http://schemas.openxmlformats.org/drawingml/2006/main" name="PPT EULAR presentation_10_9_II">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_plantilla presentac VidaCaixa Previsión Social castellano">
      <a:majorFont>
        <a:latin typeface="Arial"/>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3366FF"/>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3366FF"/>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lnDef>
  </a:objectDefaults>
  <a:extraClrSchemeLst>
    <a:extraClrScheme>
      <a:clrScheme name="1_plantilla presentac VidaCaixa Previsión Social castellan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äsentation1" id="{D5E0083F-1FE0-3848-9D8D-6215CE0C1802}" vid="{762AC171-07D6-A641-BC93-0D535B0DE7A5}"/>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äsentation1" id="{D5E0083F-1FE0-3848-9D8D-6215CE0C1802}" vid="{F24D0EF6-789F-EE41-9837-D4A85BF49227}"/>
    </a:ext>
  </a:ext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5c339dfd-a95f-4f81-844c-7253b04fe2d8">
      <UserInfo>
        <DisplayName>Jurgen-Martin Kugler (Mr.)</DisplayName>
        <AccountId>96</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408A657DCF3FBB4E8FBE0E2468B8B113" ma:contentTypeVersion="10" ma:contentTypeDescription="Ein neues Dokument erstellen." ma:contentTypeScope="" ma:versionID="15ab8b5411507bf5d9d04e6d4280d773">
  <xsd:schema xmlns:xsd="http://www.w3.org/2001/XMLSchema" xmlns:xs="http://www.w3.org/2001/XMLSchema" xmlns:p="http://schemas.microsoft.com/office/2006/metadata/properties" xmlns:ns2="1fe62f42-115c-4e23-b11d-d52080b3ae5f" xmlns:ns3="5c339dfd-a95f-4f81-844c-7253b04fe2d8" targetNamespace="http://schemas.microsoft.com/office/2006/metadata/properties" ma:root="true" ma:fieldsID="beb8ff2837ec831f78092e8c04c59843" ns2:_="" ns3:_="">
    <xsd:import namespace="1fe62f42-115c-4e23-b11d-d52080b3ae5f"/>
    <xsd:import namespace="5c339dfd-a95f-4f81-844c-7253b04fe2d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e62f42-115c-4e23-b11d-d52080b3ae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c339dfd-a95f-4f81-844c-7253b04fe2d8" elementFormDefault="qualified">
    <xsd:import namespace="http://schemas.microsoft.com/office/2006/documentManagement/types"/>
    <xsd:import namespace="http://schemas.microsoft.com/office/infopath/2007/PartnerControls"/>
    <xsd:element name="SharedWithUsers" ma:index="14"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Freigegeben für -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087E01E-26F2-4D5C-A9D6-534DAFA027EC}">
  <ds:schemaRefs>
    <ds:schemaRef ds:uri="http://schemas.microsoft.com/office/2006/metadata/properties"/>
    <ds:schemaRef ds:uri="http://schemas.microsoft.com/office/infopath/2007/PartnerControls"/>
    <ds:schemaRef ds:uri="5c339dfd-a95f-4f81-844c-7253b04fe2d8"/>
  </ds:schemaRefs>
</ds:datastoreItem>
</file>

<file path=customXml/itemProps2.xml><?xml version="1.0" encoding="utf-8"?>
<ds:datastoreItem xmlns:ds="http://schemas.openxmlformats.org/officeDocument/2006/customXml" ds:itemID="{CC498544-B015-4BDD-A7A0-3F1019E3B5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fe62f42-115c-4e23-b11d-d52080b3ae5f"/>
    <ds:schemaRef ds:uri="5c339dfd-a95f-4f81-844c-7253b04fe2d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71EF43E-E461-4A92-B2DE-DBA96F97571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PPT_EULAR_16_9_np</Template>
  <TotalTime>0</TotalTime>
  <Words>2752</Words>
  <Application>Microsoft Office PowerPoint</Application>
  <PresentationFormat>On-screen Show (16:9)</PresentationFormat>
  <Paragraphs>218</Paragraphs>
  <Slides>20</Slides>
  <Notes>18</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20</vt:i4>
      </vt:variant>
    </vt:vector>
  </HeadingPairs>
  <TitlesOfParts>
    <vt:vector size="25" baseType="lpstr">
      <vt:lpstr>Arial</vt:lpstr>
      <vt:lpstr>Times</vt:lpstr>
      <vt:lpstr>Wingdings</vt:lpstr>
      <vt:lpstr>PPT EULAR presentation_10_9_II</vt:lpstr>
      <vt:lpstr>Custom Design</vt:lpstr>
      <vt:lpstr>EULAR recommendations for the diagnosis and management of rheumatic immune-related adverse events due to cancer immunotherapy with checkpoint inhibitors.</vt:lpstr>
      <vt:lpstr>Target population/question</vt:lpstr>
      <vt:lpstr>Methods/methodological approach</vt:lpstr>
      <vt:lpstr>Overarching principles</vt:lpstr>
      <vt:lpstr>Recommendation 1 </vt:lpstr>
      <vt:lpstr>Recommendation 2 </vt:lpstr>
      <vt:lpstr>Recommendation 3 </vt:lpstr>
      <vt:lpstr>Recommendation 4 </vt:lpstr>
      <vt:lpstr>Recommendation 5 </vt:lpstr>
      <vt:lpstr>Recommendation 6 </vt:lpstr>
      <vt:lpstr>Recommendation 7 </vt:lpstr>
      <vt:lpstr>Recommendation 8 </vt:lpstr>
      <vt:lpstr>Recommendation 9 </vt:lpstr>
      <vt:lpstr>Recommendation 10 </vt:lpstr>
      <vt:lpstr>Summary Table Oxford Level of Evidence</vt:lpstr>
      <vt:lpstr>Summary of Recommendations in bullet point format</vt:lpstr>
      <vt:lpstr>Summary of Recommendations in bullet point format</vt:lpstr>
      <vt:lpstr>Summary of Recommendations in lay format </vt:lpstr>
      <vt:lpstr>Summary of Recommendations in lay format </vt:lpstr>
      <vt:lpstr>Acknowledgements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2017-12-05T13:00:08Z</dcterms:created>
  <dcterms:modified xsi:type="dcterms:W3CDTF">2019-12-16T13:08:18Z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0x010100408A657DCF3FBB4E8FBE0E2468B8B113</vt:lpwstr>
  </property>
  <property fmtid="{D5CDD505-2E9C-101B-9397-08002B2CF9AE}" pid="3" name="Order">
    <vt:r8>1777600</vt:r8>
  </property>
</Properties>
</file>