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55" r:id="rId6"/>
    <p:sldMasterId id="2147483888" r:id="rId7"/>
  </p:sldMasterIdLst>
  <p:notesMasterIdLst>
    <p:notesMasterId r:id="rId26"/>
  </p:notesMasterIdLst>
  <p:handoutMasterIdLst>
    <p:handoutMasterId r:id="rId27"/>
  </p:handoutMasterIdLst>
  <p:sldIdLst>
    <p:sldId id="271" r:id="rId8"/>
    <p:sldId id="284" r:id="rId9"/>
    <p:sldId id="285" r:id="rId10"/>
    <p:sldId id="286" r:id="rId11"/>
    <p:sldId id="276" r:id="rId12"/>
    <p:sldId id="290" r:id="rId13"/>
    <p:sldId id="291" r:id="rId14"/>
    <p:sldId id="292" r:id="rId15"/>
    <p:sldId id="277" r:id="rId16"/>
    <p:sldId id="287" r:id="rId17"/>
    <p:sldId id="278" r:id="rId18"/>
    <p:sldId id="288" r:id="rId19"/>
    <p:sldId id="289" r:id="rId20"/>
    <p:sldId id="279" r:id="rId21"/>
    <p:sldId id="280" r:id="rId22"/>
    <p:sldId id="281" r:id="rId23"/>
    <p:sldId id="293" r:id="rId24"/>
    <p:sldId id="282" r:id="rId25"/>
  </p:sldIdLst>
  <p:sldSz cx="9144000" cy="6858000" type="screen4x3"/>
  <p:notesSz cx="6797675" cy="9872663"/>
  <p:defaultTextStyle>
    <a:defPPr>
      <a:defRPr lang="es-ES_tradnl"/>
    </a:defPPr>
    <a:lvl1pPr algn="l" rtl="0" eaLnBrk="0" fontAlgn="base" hangingPunct="0">
      <a:spcBef>
        <a:spcPct val="50000"/>
      </a:spcBef>
      <a:spcAft>
        <a:spcPct val="0"/>
      </a:spcAft>
      <a:defRPr sz="1400" b="1" kern="1200">
        <a:solidFill>
          <a:schemeClr val="bg1"/>
        </a:solidFill>
        <a:latin typeface="Arial" charset="0"/>
        <a:ea typeface="ＭＳ Ｐゴシック" charset="0"/>
        <a:cs typeface="Arial" charset="0"/>
      </a:defRPr>
    </a:lvl1pPr>
    <a:lvl2pPr marL="457200" algn="l" rtl="0" eaLnBrk="0" fontAlgn="base" hangingPunct="0">
      <a:spcBef>
        <a:spcPct val="50000"/>
      </a:spcBef>
      <a:spcAft>
        <a:spcPct val="0"/>
      </a:spcAft>
      <a:defRPr sz="1400" b="1" kern="1200">
        <a:solidFill>
          <a:schemeClr val="bg1"/>
        </a:solidFill>
        <a:latin typeface="Arial" charset="0"/>
        <a:ea typeface="ＭＳ Ｐゴシック" charset="0"/>
        <a:cs typeface="Arial" charset="0"/>
      </a:defRPr>
    </a:lvl2pPr>
    <a:lvl3pPr marL="914400" algn="l" rtl="0" eaLnBrk="0" fontAlgn="base" hangingPunct="0">
      <a:spcBef>
        <a:spcPct val="50000"/>
      </a:spcBef>
      <a:spcAft>
        <a:spcPct val="0"/>
      </a:spcAft>
      <a:defRPr sz="1400" b="1" kern="1200">
        <a:solidFill>
          <a:schemeClr val="bg1"/>
        </a:solidFill>
        <a:latin typeface="Arial" charset="0"/>
        <a:ea typeface="ＭＳ Ｐゴシック" charset="0"/>
        <a:cs typeface="Arial" charset="0"/>
      </a:defRPr>
    </a:lvl3pPr>
    <a:lvl4pPr marL="1371600" algn="l" rtl="0" eaLnBrk="0" fontAlgn="base" hangingPunct="0">
      <a:spcBef>
        <a:spcPct val="50000"/>
      </a:spcBef>
      <a:spcAft>
        <a:spcPct val="0"/>
      </a:spcAft>
      <a:defRPr sz="1400" b="1" kern="1200">
        <a:solidFill>
          <a:schemeClr val="bg1"/>
        </a:solidFill>
        <a:latin typeface="Arial" charset="0"/>
        <a:ea typeface="ＭＳ Ｐゴシック" charset="0"/>
        <a:cs typeface="Arial" charset="0"/>
      </a:defRPr>
    </a:lvl4pPr>
    <a:lvl5pPr marL="1828800" algn="l" rtl="0" eaLnBrk="0" fontAlgn="base" hangingPunct="0">
      <a:spcBef>
        <a:spcPct val="50000"/>
      </a:spcBef>
      <a:spcAft>
        <a:spcPct val="0"/>
      </a:spcAft>
      <a:defRPr sz="1400" b="1" kern="1200">
        <a:solidFill>
          <a:schemeClr val="bg1"/>
        </a:solidFill>
        <a:latin typeface="Arial" charset="0"/>
        <a:ea typeface="ＭＳ Ｐゴシック" charset="0"/>
        <a:cs typeface="Arial" charset="0"/>
      </a:defRPr>
    </a:lvl5pPr>
    <a:lvl6pPr marL="2286000" algn="l" defTabSz="457200" rtl="0" eaLnBrk="1" latinLnBrk="0" hangingPunct="1">
      <a:defRPr sz="1400" b="1" kern="1200">
        <a:solidFill>
          <a:schemeClr val="bg1"/>
        </a:solidFill>
        <a:latin typeface="Arial" charset="0"/>
        <a:ea typeface="ＭＳ Ｐゴシック" charset="0"/>
        <a:cs typeface="Arial" charset="0"/>
      </a:defRPr>
    </a:lvl6pPr>
    <a:lvl7pPr marL="2743200" algn="l" defTabSz="457200" rtl="0" eaLnBrk="1" latinLnBrk="0" hangingPunct="1">
      <a:defRPr sz="1400" b="1" kern="1200">
        <a:solidFill>
          <a:schemeClr val="bg1"/>
        </a:solidFill>
        <a:latin typeface="Arial" charset="0"/>
        <a:ea typeface="ＭＳ Ｐゴシック" charset="0"/>
        <a:cs typeface="Arial" charset="0"/>
      </a:defRPr>
    </a:lvl7pPr>
    <a:lvl8pPr marL="3200400" algn="l" defTabSz="457200" rtl="0" eaLnBrk="1" latinLnBrk="0" hangingPunct="1">
      <a:defRPr sz="1400" b="1" kern="1200">
        <a:solidFill>
          <a:schemeClr val="bg1"/>
        </a:solidFill>
        <a:latin typeface="Arial" charset="0"/>
        <a:ea typeface="ＭＳ Ｐゴシック" charset="0"/>
        <a:cs typeface="Arial" charset="0"/>
      </a:defRPr>
    </a:lvl8pPr>
    <a:lvl9pPr marL="3657600" algn="l" defTabSz="457200" rtl="0" eaLnBrk="1" latinLnBrk="0" hangingPunct="1">
      <a:defRPr sz="1400" b="1" kern="1200">
        <a:solidFill>
          <a:schemeClr val="bg1"/>
        </a:solidFill>
        <a:latin typeface="Arial" charset="0"/>
        <a:ea typeface="ＭＳ Ｐゴシック" charset="0"/>
        <a:cs typeface="Arial" charset="0"/>
      </a:defRPr>
    </a:lvl9pPr>
  </p:defaultTextStyle>
  <p:extLst>
    <p:ext uri="{EFAFB233-063F-42B5-8137-9DF3F51BA10A}">
      <p15:sldGuideLst xmlns:p15="http://schemas.microsoft.com/office/powerpoint/2012/main">
        <p15:guide id="1" orient="horz" pos="747">
          <p15:clr>
            <a:srgbClr val="A4A3A4"/>
          </p15:clr>
        </p15:guide>
        <p15:guide id="2" pos="5544">
          <p15:clr>
            <a:srgbClr val="A4A3A4"/>
          </p15:clr>
        </p15:guide>
      </p15:sldGuideLst>
    </p:ext>
    <p:ext uri="{2D200454-40CA-4A62-9FC3-DE9A4176ACB9}">
      <p15:notesGuideLst xmlns:p15="http://schemas.microsoft.com/office/powerpoint/2012/main">
        <p15:guide id="1" orient="horz" pos="3110" userDrawn="1">
          <p15:clr>
            <a:srgbClr val="A4A3A4"/>
          </p15:clr>
        </p15:guide>
        <p15:guide id="2" pos="214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7B8"/>
    <a:srgbClr val="063FA9"/>
    <a:srgbClr val="000000"/>
    <a:srgbClr val="0056B9"/>
    <a:srgbClr val="0057A3"/>
    <a:srgbClr val="003FA8"/>
    <a:srgbClr val="1986CE"/>
    <a:srgbClr val="F8F8F8"/>
    <a:srgbClr val="CECFCF"/>
    <a:srgbClr val="F6BFB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D9CA4BC-E53F-4559-9F3F-619B60B9B181}" v="11" dt="2019-07-01T13:01:47.38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20" autoAdjust="0"/>
    <p:restoredTop sz="94759" autoAdjust="0"/>
  </p:normalViewPr>
  <p:slideViewPr>
    <p:cSldViewPr snapToGrid="0">
      <p:cViewPr varScale="1">
        <p:scale>
          <a:sx n="114" d="100"/>
          <a:sy n="114" d="100"/>
        </p:scale>
        <p:origin x="1272" y="102"/>
      </p:cViewPr>
      <p:guideLst>
        <p:guide orient="horz" pos="747"/>
        <p:guide pos="5544"/>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54" d="100"/>
          <a:sy n="54" d="100"/>
        </p:scale>
        <p:origin x="-3451" y="-82"/>
      </p:cViewPr>
      <p:guideLst>
        <p:guide orient="horz" pos="3110"/>
        <p:guide pos="214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4.xml"/><Relationship Id="rId7" Type="http://schemas.openxmlformats.org/officeDocument/2006/relationships/slideMaster" Target="slideMasters/slideMaster2.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4.xml"/><Relationship Id="rId24" Type="http://schemas.openxmlformats.org/officeDocument/2006/relationships/slide" Target="slides/slide17.xml"/><Relationship Id="rId32" Type="http://schemas.microsoft.com/office/2015/10/relationships/revisionInfo" Target="revisionInfo.xml"/><Relationship Id="rId28" Type="http://schemas.openxmlformats.org/officeDocument/2006/relationships/presProps" Target="presProps.xml"/><Relationship Id="rId15" Type="http://schemas.openxmlformats.org/officeDocument/2006/relationships/slide" Target="slides/slide8.xml"/><Relationship Id="rId23" Type="http://schemas.openxmlformats.org/officeDocument/2006/relationships/slide" Target="slides/slide16.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tableStyles" Target="tableStyles.xml"/><Relationship Id="rId4" Type="http://schemas.openxmlformats.org/officeDocument/2006/relationships/customXml" Target="../customXml/item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450" name="Rectangle 2"/>
          <p:cNvSpPr>
            <a:spLocks noGrp="1" noChangeArrowheads="1"/>
          </p:cNvSpPr>
          <p:nvPr>
            <p:ph type="hdr" sz="quarter"/>
          </p:nvPr>
        </p:nvSpPr>
        <p:spPr bwMode="auto">
          <a:xfrm>
            <a:off x="1" y="0"/>
            <a:ext cx="2944813" cy="4957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t" anchorCtr="0" compatLnSpc="1">
            <a:prstTxWarp prst="textNoShape">
              <a:avLst/>
            </a:prstTxWarp>
          </a:bodyPr>
          <a:lstStyle>
            <a:lvl1pPr defTabSz="922338">
              <a:spcBef>
                <a:spcPct val="0"/>
              </a:spcBef>
              <a:defRPr sz="1300" b="0">
                <a:solidFill>
                  <a:schemeClr val="tx1"/>
                </a:solidFill>
                <a:latin typeface="Times" pitchFamily="18" charset="0"/>
                <a:ea typeface="+mn-ea"/>
                <a:cs typeface="+mn-cs"/>
              </a:defRPr>
            </a:lvl1pPr>
          </a:lstStyle>
          <a:p>
            <a:pPr>
              <a:defRPr/>
            </a:pPr>
            <a:endParaRPr lang="es-ES" dirty="0"/>
          </a:p>
        </p:txBody>
      </p:sp>
      <p:sp>
        <p:nvSpPr>
          <p:cNvPr id="104451" name="Rectangle 3"/>
          <p:cNvSpPr>
            <a:spLocks noGrp="1" noChangeArrowheads="1"/>
          </p:cNvSpPr>
          <p:nvPr>
            <p:ph type="dt" sz="quarter" idx="1"/>
          </p:nvPr>
        </p:nvSpPr>
        <p:spPr bwMode="auto">
          <a:xfrm>
            <a:off x="3851276" y="0"/>
            <a:ext cx="2944813" cy="4957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t" anchorCtr="0" compatLnSpc="1">
            <a:prstTxWarp prst="textNoShape">
              <a:avLst/>
            </a:prstTxWarp>
          </a:bodyPr>
          <a:lstStyle>
            <a:lvl1pPr algn="r" defTabSz="922338">
              <a:spcBef>
                <a:spcPct val="0"/>
              </a:spcBef>
              <a:defRPr sz="1300" b="0">
                <a:solidFill>
                  <a:schemeClr val="tx1"/>
                </a:solidFill>
                <a:latin typeface="Times" pitchFamily="18" charset="0"/>
                <a:ea typeface="+mn-ea"/>
                <a:cs typeface="+mn-cs"/>
              </a:defRPr>
            </a:lvl1pPr>
          </a:lstStyle>
          <a:p>
            <a:pPr>
              <a:defRPr/>
            </a:pPr>
            <a:endParaRPr lang="es-ES" dirty="0"/>
          </a:p>
        </p:txBody>
      </p:sp>
      <p:sp>
        <p:nvSpPr>
          <p:cNvPr id="104452" name="Rectangle 4"/>
          <p:cNvSpPr>
            <a:spLocks noGrp="1" noChangeArrowheads="1"/>
          </p:cNvSpPr>
          <p:nvPr>
            <p:ph type="ftr" sz="quarter" idx="2"/>
          </p:nvPr>
        </p:nvSpPr>
        <p:spPr bwMode="auto">
          <a:xfrm>
            <a:off x="1" y="9375319"/>
            <a:ext cx="2944813" cy="4957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b" anchorCtr="0" compatLnSpc="1">
            <a:prstTxWarp prst="textNoShape">
              <a:avLst/>
            </a:prstTxWarp>
          </a:bodyPr>
          <a:lstStyle>
            <a:lvl1pPr defTabSz="922338">
              <a:spcBef>
                <a:spcPct val="0"/>
              </a:spcBef>
              <a:defRPr sz="1300" b="0">
                <a:solidFill>
                  <a:schemeClr val="tx1"/>
                </a:solidFill>
                <a:latin typeface="Times" pitchFamily="18" charset="0"/>
                <a:ea typeface="+mn-ea"/>
                <a:cs typeface="+mn-cs"/>
              </a:defRPr>
            </a:lvl1pPr>
          </a:lstStyle>
          <a:p>
            <a:pPr>
              <a:defRPr/>
            </a:pPr>
            <a:endParaRPr lang="es-ES" dirty="0"/>
          </a:p>
        </p:txBody>
      </p:sp>
      <p:sp>
        <p:nvSpPr>
          <p:cNvPr id="104453" name="Rectangle 5"/>
          <p:cNvSpPr>
            <a:spLocks noGrp="1" noChangeArrowheads="1"/>
          </p:cNvSpPr>
          <p:nvPr>
            <p:ph type="sldNum" sz="quarter" idx="3"/>
          </p:nvPr>
        </p:nvSpPr>
        <p:spPr bwMode="auto">
          <a:xfrm>
            <a:off x="3851276" y="9375319"/>
            <a:ext cx="2944813" cy="4957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b" anchorCtr="0" compatLnSpc="1">
            <a:prstTxWarp prst="textNoShape">
              <a:avLst/>
            </a:prstTxWarp>
          </a:bodyPr>
          <a:lstStyle>
            <a:lvl1pPr algn="r" defTabSz="922338">
              <a:spcBef>
                <a:spcPct val="0"/>
              </a:spcBef>
              <a:defRPr sz="1300" b="0">
                <a:solidFill>
                  <a:schemeClr val="tx1"/>
                </a:solidFill>
                <a:latin typeface="Times" charset="0"/>
              </a:defRPr>
            </a:lvl1pPr>
          </a:lstStyle>
          <a:p>
            <a:fld id="{985E38B0-27C5-3F47-9942-78CA6AAD1B09}" type="slidenum">
              <a:rPr lang="es-ES"/>
              <a:pPr/>
              <a:t>‹#›</a:t>
            </a:fld>
            <a:endParaRPr lang="es-ES" dirty="0"/>
          </a:p>
        </p:txBody>
      </p:sp>
    </p:spTree>
    <p:extLst>
      <p:ext uri="{BB962C8B-B14F-4D97-AF65-F5344CB8AC3E}">
        <p14:creationId xmlns:p14="http://schemas.microsoft.com/office/powerpoint/2010/main" val="89478000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1" y="0"/>
            <a:ext cx="2944813" cy="4957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t" anchorCtr="0" compatLnSpc="1">
            <a:prstTxWarp prst="textNoShape">
              <a:avLst/>
            </a:prstTxWarp>
          </a:bodyPr>
          <a:lstStyle>
            <a:lvl1pPr defTabSz="922338">
              <a:spcBef>
                <a:spcPct val="0"/>
              </a:spcBef>
              <a:defRPr sz="1300" b="0">
                <a:solidFill>
                  <a:schemeClr val="tx1"/>
                </a:solidFill>
                <a:latin typeface="Times" pitchFamily="18" charset="0"/>
                <a:ea typeface="+mn-ea"/>
                <a:cs typeface="+mn-cs"/>
              </a:defRPr>
            </a:lvl1pPr>
          </a:lstStyle>
          <a:p>
            <a:pPr>
              <a:defRPr/>
            </a:pPr>
            <a:endParaRPr lang="es-ES_tradnl" dirty="0"/>
          </a:p>
        </p:txBody>
      </p:sp>
      <p:sp>
        <p:nvSpPr>
          <p:cNvPr id="11267" name="Rectangle 3"/>
          <p:cNvSpPr>
            <a:spLocks noGrp="1" noChangeArrowheads="1"/>
          </p:cNvSpPr>
          <p:nvPr>
            <p:ph type="dt" idx="1"/>
          </p:nvPr>
        </p:nvSpPr>
        <p:spPr bwMode="auto">
          <a:xfrm>
            <a:off x="3852863" y="0"/>
            <a:ext cx="2944812" cy="4957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t" anchorCtr="0" compatLnSpc="1">
            <a:prstTxWarp prst="textNoShape">
              <a:avLst/>
            </a:prstTxWarp>
          </a:bodyPr>
          <a:lstStyle>
            <a:lvl1pPr algn="r" defTabSz="922338">
              <a:spcBef>
                <a:spcPct val="0"/>
              </a:spcBef>
              <a:defRPr sz="1300" b="0">
                <a:solidFill>
                  <a:schemeClr val="tx1"/>
                </a:solidFill>
                <a:latin typeface="Times" pitchFamily="18" charset="0"/>
                <a:ea typeface="+mn-ea"/>
                <a:cs typeface="+mn-cs"/>
              </a:defRPr>
            </a:lvl1pPr>
          </a:lstStyle>
          <a:p>
            <a:pPr>
              <a:defRPr/>
            </a:pPr>
            <a:endParaRPr lang="es-ES_tradnl" dirty="0"/>
          </a:p>
        </p:txBody>
      </p:sp>
      <p:sp>
        <p:nvSpPr>
          <p:cNvPr id="39940" name="Rectangle 4"/>
          <p:cNvSpPr>
            <a:spLocks noGrp="1" noRot="1" noChangeAspect="1" noChangeArrowheads="1" noTextEdit="1"/>
          </p:cNvSpPr>
          <p:nvPr>
            <p:ph type="sldImg" idx="2"/>
          </p:nvPr>
        </p:nvSpPr>
        <p:spPr bwMode="auto">
          <a:xfrm>
            <a:off x="931863" y="739775"/>
            <a:ext cx="4938712" cy="3703638"/>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 xmlns:ma14="http://schemas.microsoft.com/office/mac/drawingml/2011/main" val="1"/>
            </a:ext>
          </a:extLst>
        </p:spPr>
      </p:sp>
      <p:sp>
        <p:nvSpPr>
          <p:cNvPr id="11269" name="Rectangle 5"/>
          <p:cNvSpPr>
            <a:spLocks noGrp="1" noChangeArrowheads="1"/>
          </p:cNvSpPr>
          <p:nvPr>
            <p:ph type="body" sz="quarter" idx="3"/>
          </p:nvPr>
        </p:nvSpPr>
        <p:spPr bwMode="auto">
          <a:xfrm>
            <a:off x="904875" y="4689239"/>
            <a:ext cx="4987925" cy="44429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t" anchorCtr="0" compatLnSpc="1">
            <a:prstTxWarp prst="textNoShape">
              <a:avLst/>
            </a:prstTxWarp>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p>
        </p:txBody>
      </p:sp>
      <p:sp>
        <p:nvSpPr>
          <p:cNvPr id="11270" name="Rectangle 6"/>
          <p:cNvSpPr>
            <a:spLocks noGrp="1" noChangeArrowheads="1"/>
          </p:cNvSpPr>
          <p:nvPr>
            <p:ph type="ftr" sz="quarter" idx="4"/>
          </p:nvPr>
        </p:nvSpPr>
        <p:spPr bwMode="auto">
          <a:xfrm>
            <a:off x="1" y="9376899"/>
            <a:ext cx="2944813" cy="4957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b" anchorCtr="0" compatLnSpc="1">
            <a:prstTxWarp prst="textNoShape">
              <a:avLst/>
            </a:prstTxWarp>
          </a:bodyPr>
          <a:lstStyle>
            <a:lvl1pPr defTabSz="922338">
              <a:spcBef>
                <a:spcPct val="0"/>
              </a:spcBef>
              <a:defRPr sz="1300" b="0">
                <a:solidFill>
                  <a:schemeClr val="tx1"/>
                </a:solidFill>
                <a:latin typeface="Times" pitchFamily="18" charset="0"/>
                <a:ea typeface="+mn-ea"/>
                <a:cs typeface="+mn-cs"/>
              </a:defRPr>
            </a:lvl1pPr>
          </a:lstStyle>
          <a:p>
            <a:pPr>
              <a:defRPr/>
            </a:pPr>
            <a:endParaRPr lang="es-ES_tradnl" dirty="0"/>
          </a:p>
        </p:txBody>
      </p:sp>
      <p:sp>
        <p:nvSpPr>
          <p:cNvPr id="11271" name="Rectangle 7"/>
          <p:cNvSpPr>
            <a:spLocks noGrp="1" noChangeArrowheads="1"/>
          </p:cNvSpPr>
          <p:nvPr>
            <p:ph type="sldNum" sz="quarter" idx="5"/>
          </p:nvPr>
        </p:nvSpPr>
        <p:spPr bwMode="auto">
          <a:xfrm>
            <a:off x="3852863" y="9376899"/>
            <a:ext cx="2944812" cy="4957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b" anchorCtr="0" compatLnSpc="1">
            <a:prstTxWarp prst="textNoShape">
              <a:avLst/>
            </a:prstTxWarp>
          </a:bodyPr>
          <a:lstStyle>
            <a:lvl1pPr algn="r" defTabSz="922338">
              <a:spcBef>
                <a:spcPct val="0"/>
              </a:spcBef>
              <a:defRPr sz="1300" b="0">
                <a:solidFill>
                  <a:schemeClr val="tx1"/>
                </a:solidFill>
                <a:latin typeface="Times" charset="0"/>
              </a:defRPr>
            </a:lvl1pPr>
          </a:lstStyle>
          <a:p>
            <a:fld id="{777C8E66-A4CA-3644-85C9-53BE1798D601}" type="slidenum">
              <a:rPr lang="es-ES_tradnl"/>
              <a:pPr/>
              <a:t>‹#›</a:t>
            </a:fld>
            <a:endParaRPr lang="es-ES_tradnl" dirty="0"/>
          </a:p>
        </p:txBody>
      </p:sp>
    </p:spTree>
    <p:extLst>
      <p:ext uri="{BB962C8B-B14F-4D97-AF65-F5344CB8AC3E}">
        <p14:creationId xmlns:p14="http://schemas.microsoft.com/office/powerpoint/2010/main" val="714637195"/>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Times" pitchFamily="18" charset="0"/>
        <a:ea typeface="ＭＳ Ｐゴシック" charset="0"/>
        <a:cs typeface="+mn-cs"/>
      </a:defRPr>
    </a:lvl1pPr>
    <a:lvl2pPr marL="457200" algn="l" rtl="0" eaLnBrk="0" fontAlgn="base" hangingPunct="0">
      <a:spcBef>
        <a:spcPct val="30000"/>
      </a:spcBef>
      <a:spcAft>
        <a:spcPct val="0"/>
      </a:spcAft>
      <a:defRPr sz="1200" kern="1200">
        <a:solidFill>
          <a:schemeClr val="tx1"/>
        </a:solidFill>
        <a:latin typeface="Times" pitchFamily="18"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Times" pitchFamily="18"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Times" pitchFamily="18"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Times" pitchFamily="18"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4_Cover">
    <p:spTree>
      <p:nvGrpSpPr>
        <p:cNvPr id="1" name=""/>
        <p:cNvGrpSpPr/>
        <p:nvPr/>
      </p:nvGrpSpPr>
      <p:grpSpPr>
        <a:xfrm>
          <a:off x="0" y="0"/>
          <a:ext cx="0" cy="0"/>
          <a:chOff x="0" y="0"/>
          <a:chExt cx="0" cy="0"/>
        </a:xfrm>
      </p:grpSpPr>
      <p:pic>
        <p:nvPicPr>
          <p:cNvPr id="3" name="Imagen 2" descr="shutterstock_298779908.jpg"/>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7" name="Marcador de fecha 6"/>
          <p:cNvSpPr>
            <a:spLocks noGrp="1"/>
          </p:cNvSpPr>
          <p:nvPr>
            <p:ph type="dt" sz="half" idx="10"/>
          </p:nvPr>
        </p:nvSpPr>
        <p:spPr/>
        <p:txBody>
          <a:bodyPr/>
          <a:lstStyle>
            <a:lvl1pPr>
              <a:defRPr>
                <a:solidFill>
                  <a:srgbClr val="003FA8"/>
                </a:solidFill>
              </a:defRPr>
            </a:lvl1pPr>
          </a:lstStyle>
          <a:p>
            <a:fld id="{CC6E1000-1FBE-7344-AEE7-008587FEC10F}" type="datetime1">
              <a:rPr lang="es-ES" smtClean="0"/>
              <a:pPr/>
              <a:t>01/07/2019</a:t>
            </a:fld>
            <a:endParaRPr lang="en-US" dirty="0"/>
          </a:p>
        </p:txBody>
      </p:sp>
      <p:sp>
        <p:nvSpPr>
          <p:cNvPr id="9" name="Marcador de número de diapositiva 8"/>
          <p:cNvSpPr>
            <a:spLocks noGrp="1"/>
          </p:cNvSpPr>
          <p:nvPr>
            <p:ph type="sldNum" sz="quarter" idx="12"/>
          </p:nvPr>
        </p:nvSpPr>
        <p:spPr/>
        <p:txBody>
          <a:bodyPr/>
          <a:lstStyle>
            <a:lvl1pPr>
              <a:defRPr>
                <a:solidFill>
                  <a:srgbClr val="003FA8"/>
                </a:solidFill>
              </a:defRPr>
            </a:lvl1pPr>
          </a:lstStyle>
          <a:p>
            <a:fld id="{F096157D-9D44-4342-AEFF-76ADE352FA4A}" type="slidenum">
              <a:rPr lang="en-US" smtClean="0"/>
              <a:pPr/>
              <a:t>‹#›</a:t>
            </a:fld>
            <a:endParaRPr lang="en-US" dirty="0"/>
          </a:p>
        </p:txBody>
      </p:sp>
      <p:sp>
        <p:nvSpPr>
          <p:cNvPr id="11" name="Rectangle 2"/>
          <p:cNvSpPr>
            <a:spLocks noGrp="1" noChangeArrowheads="1"/>
          </p:cNvSpPr>
          <p:nvPr>
            <p:ph type="title"/>
          </p:nvPr>
        </p:nvSpPr>
        <p:spPr bwMode="auto">
          <a:xfrm>
            <a:off x="635989" y="3920452"/>
            <a:ext cx="4353563" cy="1981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algn="l">
              <a:defRPr sz="2400" b="0">
                <a:solidFill>
                  <a:schemeClr val="bg2"/>
                </a:solidFill>
              </a:defRPr>
            </a:lvl1pPr>
          </a:lstStyle>
          <a:p>
            <a:pPr lvl="0"/>
            <a:r>
              <a:rPr lang="en-US" noProof="0"/>
              <a:t>Click to edit Master title style</a:t>
            </a:r>
            <a:endParaRPr lang="en-GB" noProof="0" dirty="0"/>
          </a:p>
        </p:txBody>
      </p:sp>
      <p:pic>
        <p:nvPicPr>
          <p:cNvPr id="14" name="Imagen 5" descr="Sin título-1.png"/>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635023" y="1185863"/>
            <a:ext cx="3075496" cy="1762003"/>
          </a:xfrm>
          <a:prstGeom prst="rect">
            <a:avLst/>
          </a:prstGeom>
        </p:spPr>
      </p:pic>
      <p:grpSp>
        <p:nvGrpSpPr>
          <p:cNvPr id="15" name="Agrupar 16"/>
          <p:cNvGrpSpPr/>
          <p:nvPr userDrawn="1"/>
        </p:nvGrpSpPr>
        <p:grpSpPr>
          <a:xfrm>
            <a:off x="641250" y="3619975"/>
            <a:ext cx="1400770" cy="211662"/>
            <a:chOff x="348640" y="2182281"/>
            <a:chExt cx="1400770" cy="211662"/>
          </a:xfrm>
        </p:grpSpPr>
        <p:sp>
          <p:nvSpPr>
            <p:cNvPr id="16" name="Elipse 17"/>
            <p:cNvSpPr/>
            <p:nvPr userDrawn="1"/>
          </p:nvSpPr>
          <p:spPr bwMode="auto">
            <a:xfrm>
              <a:off x="348640" y="2182281"/>
              <a:ext cx="211662" cy="211662"/>
            </a:xfrm>
            <a:prstGeom prst="ellipse">
              <a:avLst/>
            </a:prstGeom>
            <a:solidFill>
              <a:srgbClr val="063FA9"/>
            </a:solidFill>
            <a:ln>
              <a:noFill/>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7" name="Elipse 18"/>
            <p:cNvSpPr/>
            <p:nvPr userDrawn="1"/>
          </p:nvSpPr>
          <p:spPr bwMode="auto">
            <a:xfrm>
              <a:off x="645917" y="2182281"/>
              <a:ext cx="211662" cy="211662"/>
            </a:xfrm>
            <a:prstGeom prst="ellipse">
              <a:avLst/>
            </a:prstGeom>
            <a:solidFill>
              <a:srgbClr val="063FA9">
                <a:alpha val="80000"/>
              </a:srgbClr>
            </a:solidFill>
            <a:ln>
              <a:noFill/>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8" name="Elipse 19"/>
            <p:cNvSpPr/>
            <p:nvPr userDrawn="1"/>
          </p:nvSpPr>
          <p:spPr bwMode="auto">
            <a:xfrm>
              <a:off x="943194" y="2182281"/>
              <a:ext cx="211662" cy="211662"/>
            </a:xfrm>
            <a:prstGeom prst="ellipse">
              <a:avLst/>
            </a:prstGeom>
            <a:solidFill>
              <a:srgbClr val="063FA9">
                <a:alpha val="61000"/>
              </a:srgbClr>
            </a:solidFill>
            <a:ln>
              <a:noFill/>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9" name="Elipse 20"/>
            <p:cNvSpPr/>
            <p:nvPr userDrawn="1"/>
          </p:nvSpPr>
          <p:spPr bwMode="auto">
            <a:xfrm>
              <a:off x="1240471" y="2182281"/>
              <a:ext cx="211662" cy="211662"/>
            </a:xfrm>
            <a:prstGeom prst="ellipse">
              <a:avLst/>
            </a:prstGeom>
            <a:solidFill>
              <a:srgbClr val="063FA9">
                <a:alpha val="30000"/>
              </a:srgbClr>
            </a:solidFill>
            <a:ln>
              <a:noFill/>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0" name="Elipse 21"/>
            <p:cNvSpPr/>
            <p:nvPr userDrawn="1"/>
          </p:nvSpPr>
          <p:spPr bwMode="auto">
            <a:xfrm>
              <a:off x="1537748" y="2182281"/>
              <a:ext cx="211662" cy="211662"/>
            </a:xfrm>
            <a:prstGeom prst="ellipse">
              <a:avLst/>
            </a:prstGeom>
            <a:solidFill>
              <a:srgbClr val="063FA9">
                <a:alpha val="10000"/>
              </a:srgbClr>
            </a:solidFill>
            <a:ln>
              <a:noFill/>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grpSp>
    </p:spTree>
    <p:extLst>
      <p:ext uri="{BB962C8B-B14F-4D97-AF65-F5344CB8AC3E}">
        <p14:creationId xmlns:p14="http://schemas.microsoft.com/office/powerpoint/2010/main" val="1215027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ig graphics">
    <p:spTree>
      <p:nvGrpSpPr>
        <p:cNvPr id="1" name=""/>
        <p:cNvGrpSpPr/>
        <p:nvPr/>
      </p:nvGrpSpPr>
      <p:grpSpPr>
        <a:xfrm>
          <a:off x="0" y="0"/>
          <a:ext cx="0" cy="0"/>
          <a:chOff x="0" y="0"/>
          <a:chExt cx="0" cy="0"/>
        </a:xfrm>
      </p:grpSpPr>
      <p:sp>
        <p:nvSpPr>
          <p:cNvPr id="3" name="Título 1"/>
          <p:cNvSpPr>
            <a:spLocks noGrp="1"/>
          </p:cNvSpPr>
          <p:nvPr>
            <p:ph type="title" hasCustomPrompt="1"/>
          </p:nvPr>
        </p:nvSpPr>
        <p:spPr>
          <a:xfrm>
            <a:off x="466928" y="315366"/>
            <a:ext cx="8334171" cy="634545"/>
          </a:xfrm>
          <a:prstGeom prst="rect">
            <a:avLst/>
          </a:prstGeom>
        </p:spPr>
        <p:txBody>
          <a:bodyPr/>
          <a:lstStyle>
            <a:lvl1pPr algn="l">
              <a:defRPr sz="2800" b="0">
                <a:solidFill>
                  <a:srgbClr val="0056B9"/>
                </a:solidFill>
              </a:defRPr>
            </a:lvl1pPr>
          </a:lstStyle>
          <a:p>
            <a:r>
              <a:rPr lang="en-GB" noProof="0" dirty="0"/>
              <a:t>Title</a:t>
            </a:r>
          </a:p>
        </p:txBody>
      </p:sp>
      <p:sp>
        <p:nvSpPr>
          <p:cNvPr id="4" name="Content Placeholder 3"/>
          <p:cNvSpPr>
            <a:spLocks noGrp="1" noChangeArrowheads="1"/>
          </p:cNvSpPr>
          <p:nvPr>
            <p:ph idx="1"/>
          </p:nvPr>
        </p:nvSpPr>
        <p:spPr bwMode="auto">
          <a:xfrm>
            <a:off x="466929" y="1207698"/>
            <a:ext cx="8334171" cy="53138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marL="342900" indent="-342900">
              <a:spcAft>
                <a:spcPts val="1200"/>
              </a:spcAft>
              <a:buClr>
                <a:srgbClr val="003FA8"/>
              </a:buClr>
              <a:buFont typeface="Arial"/>
              <a:buChar char="•"/>
              <a:defRPr sz="1200">
                <a:solidFill>
                  <a:schemeClr val="bg2">
                    <a:lumMod val="50000"/>
                  </a:schemeClr>
                </a:solidFill>
                <a:latin typeface="Arial" panose="020B0604020202020204" pitchFamily="34" charset="0"/>
                <a:cs typeface="Arial" panose="020B0604020202020204" pitchFamily="34" charset="0"/>
              </a:defRPr>
            </a:lvl1pPr>
          </a:lstStyle>
          <a:p>
            <a:pPr lvl="0"/>
            <a:r>
              <a:rPr lang="en-GB" noProof="0" dirty="0"/>
              <a:t>Click to edit Master text styles</a:t>
            </a:r>
          </a:p>
        </p:txBody>
      </p:sp>
    </p:spTree>
    <p:extLst>
      <p:ext uri="{BB962C8B-B14F-4D97-AF65-F5344CB8AC3E}">
        <p14:creationId xmlns:p14="http://schemas.microsoft.com/office/powerpoint/2010/main" val="25244450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pic>
        <p:nvPicPr>
          <p:cNvPr id="8" name="Imagen 7" descr="shutterstock_325069670.jpg"/>
          <p:cNvPicPr>
            <a:picLocks noChangeAspect="1"/>
          </p:cNvPicPr>
          <p:nvPr userDrawn="1"/>
        </p:nvPicPr>
        <p:blipFill rotWithShape="1">
          <a:blip r:embed="rId2" cstate="email">
            <a:extLst>
              <a:ext uri="{28A0092B-C50C-407E-A947-70E740481C1C}">
                <a14:useLocalDpi xmlns:a14="http://schemas.microsoft.com/office/drawing/2010/main" val="0"/>
              </a:ext>
            </a:extLst>
          </a:blip>
          <a:srcRect l="5556" r="5556"/>
          <a:stretch/>
        </p:blipFill>
        <p:spPr>
          <a:xfrm>
            <a:off x="-1" y="0"/>
            <a:ext cx="9144001" cy="6858000"/>
          </a:xfrm>
          <a:prstGeom prst="rect">
            <a:avLst/>
          </a:prstGeom>
        </p:spPr>
      </p:pic>
      <p:sp>
        <p:nvSpPr>
          <p:cNvPr id="11" name="Rectangle 2"/>
          <p:cNvSpPr>
            <a:spLocks noGrp="1" noChangeArrowheads="1"/>
          </p:cNvSpPr>
          <p:nvPr>
            <p:ph type="title"/>
          </p:nvPr>
        </p:nvSpPr>
        <p:spPr bwMode="auto">
          <a:xfrm>
            <a:off x="542606" y="3839523"/>
            <a:ext cx="4353563" cy="1981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algn="l">
              <a:defRPr sz="2400" b="0">
                <a:solidFill>
                  <a:schemeClr val="bg2">
                    <a:lumMod val="75000"/>
                  </a:schemeClr>
                </a:solidFill>
              </a:defRPr>
            </a:lvl1pPr>
          </a:lstStyle>
          <a:p>
            <a:pPr lvl="0"/>
            <a:r>
              <a:rPr lang="en-US" noProof="0"/>
              <a:t>Click to edit Master title style</a:t>
            </a:r>
            <a:endParaRPr lang="en-GB" noProof="0" dirty="0"/>
          </a:p>
        </p:txBody>
      </p:sp>
      <p:pic>
        <p:nvPicPr>
          <p:cNvPr id="6" name="Imagen 5" descr="Sin título-1.png"/>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635023" y="1185863"/>
            <a:ext cx="3075496" cy="1762003"/>
          </a:xfrm>
          <a:prstGeom prst="rect">
            <a:avLst/>
          </a:prstGeom>
        </p:spPr>
      </p:pic>
      <p:grpSp>
        <p:nvGrpSpPr>
          <p:cNvPr id="12" name="Agrupar 20"/>
          <p:cNvGrpSpPr/>
          <p:nvPr userDrawn="1"/>
        </p:nvGrpSpPr>
        <p:grpSpPr>
          <a:xfrm>
            <a:off x="641250" y="3619975"/>
            <a:ext cx="1400770" cy="211662"/>
            <a:chOff x="348640" y="2182281"/>
            <a:chExt cx="1400770" cy="211662"/>
          </a:xfrm>
        </p:grpSpPr>
        <p:sp>
          <p:nvSpPr>
            <p:cNvPr id="13" name="Elipse 21"/>
            <p:cNvSpPr/>
            <p:nvPr userDrawn="1"/>
          </p:nvSpPr>
          <p:spPr bwMode="auto">
            <a:xfrm>
              <a:off x="348640" y="2182281"/>
              <a:ext cx="211662" cy="211662"/>
            </a:xfrm>
            <a:prstGeom prst="ellipse">
              <a:avLst/>
            </a:prstGeom>
            <a:solidFill>
              <a:srgbClr val="063FA9"/>
            </a:solidFill>
            <a:ln>
              <a:noFill/>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4" name="Elipse 22"/>
            <p:cNvSpPr/>
            <p:nvPr userDrawn="1"/>
          </p:nvSpPr>
          <p:spPr bwMode="auto">
            <a:xfrm>
              <a:off x="645917" y="2182281"/>
              <a:ext cx="211662" cy="211662"/>
            </a:xfrm>
            <a:prstGeom prst="ellipse">
              <a:avLst/>
            </a:prstGeom>
            <a:solidFill>
              <a:srgbClr val="063FA9">
                <a:alpha val="80000"/>
              </a:srgbClr>
            </a:solidFill>
            <a:ln>
              <a:noFill/>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5" name="Elipse 23"/>
            <p:cNvSpPr/>
            <p:nvPr userDrawn="1"/>
          </p:nvSpPr>
          <p:spPr bwMode="auto">
            <a:xfrm>
              <a:off x="943194" y="2182281"/>
              <a:ext cx="211662" cy="211662"/>
            </a:xfrm>
            <a:prstGeom prst="ellipse">
              <a:avLst/>
            </a:prstGeom>
            <a:solidFill>
              <a:srgbClr val="063FA9">
                <a:alpha val="61000"/>
              </a:srgbClr>
            </a:solidFill>
            <a:ln>
              <a:noFill/>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6" name="Elipse 24"/>
            <p:cNvSpPr/>
            <p:nvPr userDrawn="1"/>
          </p:nvSpPr>
          <p:spPr bwMode="auto">
            <a:xfrm>
              <a:off x="1240471" y="2182281"/>
              <a:ext cx="211662" cy="211662"/>
            </a:xfrm>
            <a:prstGeom prst="ellipse">
              <a:avLst/>
            </a:prstGeom>
            <a:solidFill>
              <a:srgbClr val="063FA9">
                <a:alpha val="30000"/>
              </a:srgbClr>
            </a:solidFill>
            <a:ln>
              <a:noFill/>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3" name="Elipse 25"/>
            <p:cNvSpPr/>
            <p:nvPr userDrawn="1"/>
          </p:nvSpPr>
          <p:spPr bwMode="auto">
            <a:xfrm>
              <a:off x="1537748" y="2182281"/>
              <a:ext cx="211662" cy="211662"/>
            </a:xfrm>
            <a:prstGeom prst="ellipse">
              <a:avLst/>
            </a:prstGeom>
            <a:solidFill>
              <a:srgbClr val="063FA9">
                <a:alpha val="10000"/>
              </a:srgbClr>
            </a:solidFill>
            <a:ln>
              <a:noFill/>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grpSp>
    </p:spTree>
    <p:extLst>
      <p:ext uri="{BB962C8B-B14F-4D97-AF65-F5344CB8AC3E}">
        <p14:creationId xmlns:p14="http://schemas.microsoft.com/office/powerpoint/2010/main" val="8254583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Cover">
    <p:spTree>
      <p:nvGrpSpPr>
        <p:cNvPr id="1" name=""/>
        <p:cNvGrpSpPr/>
        <p:nvPr/>
      </p:nvGrpSpPr>
      <p:grpSpPr>
        <a:xfrm>
          <a:off x="0" y="0"/>
          <a:ext cx="0" cy="0"/>
          <a:chOff x="0" y="0"/>
          <a:chExt cx="0" cy="0"/>
        </a:xfrm>
      </p:grpSpPr>
      <p:pic>
        <p:nvPicPr>
          <p:cNvPr id="3" name="Imagen 2" descr="shutterstock_114891403.jpg"/>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2"/>
          <p:cNvSpPr>
            <a:spLocks noGrp="1" noChangeArrowheads="1"/>
          </p:cNvSpPr>
          <p:nvPr>
            <p:ph type="title"/>
          </p:nvPr>
        </p:nvSpPr>
        <p:spPr bwMode="auto">
          <a:xfrm>
            <a:off x="542606" y="3839523"/>
            <a:ext cx="4353563" cy="1981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algn="l">
              <a:defRPr sz="2400" b="0">
                <a:solidFill>
                  <a:schemeClr val="bg2">
                    <a:lumMod val="75000"/>
                  </a:schemeClr>
                </a:solidFill>
              </a:defRPr>
            </a:lvl1pPr>
          </a:lstStyle>
          <a:p>
            <a:pPr lvl="0"/>
            <a:r>
              <a:rPr lang="en-US" noProof="0"/>
              <a:t>Click to edit Master title style</a:t>
            </a:r>
            <a:endParaRPr lang="en-GB" noProof="0" dirty="0"/>
          </a:p>
        </p:txBody>
      </p:sp>
      <p:pic>
        <p:nvPicPr>
          <p:cNvPr id="20" name="Imagen 19" descr="Sin título-1.png"/>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635023" y="1185863"/>
            <a:ext cx="3075496" cy="1762003"/>
          </a:xfrm>
          <a:prstGeom prst="rect">
            <a:avLst/>
          </a:prstGeom>
        </p:spPr>
      </p:pic>
      <p:grpSp>
        <p:nvGrpSpPr>
          <p:cNvPr id="21" name="Agrupar 20"/>
          <p:cNvGrpSpPr/>
          <p:nvPr userDrawn="1"/>
        </p:nvGrpSpPr>
        <p:grpSpPr>
          <a:xfrm>
            <a:off x="641250" y="3619975"/>
            <a:ext cx="1400770" cy="211662"/>
            <a:chOff x="348640" y="2182281"/>
            <a:chExt cx="1400770" cy="211662"/>
          </a:xfrm>
        </p:grpSpPr>
        <p:sp>
          <p:nvSpPr>
            <p:cNvPr id="22" name="Elipse 21"/>
            <p:cNvSpPr/>
            <p:nvPr userDrawn="1"/>
          </p:nvSpPr>
          <p:spPr bwMode="auto">
            <a:xfrm>
              <a:off x="348640" y="2182281"/>
              <a:ext cx="211662" cy="211662"/>
            </a:xfrm>
            <a:prstGeom prst="ellipse">
              <a:avLst/>
            </a:prstGeom>
            <a:solidFill>
              <a:srgbClr val="063FA9"/>
            </a:solidFill>
            <a:ln>
              <a:noFill/>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3" name="Elipse 22"/>
            <p:cNvSpPr/>
            <p:nvPr userDrawn="1"/>
          </p:nvSpPr>
          <p:spPr bwMode="auto">
            <a:xfrm>
              <a:off x="645917" y="2182281"/>
              <a:ext cx="211662" cy="211662"/>
            </a:xfrm>
            <a:prstGeom prst="ellipse">
              <a:avLst/>
            </a:prstGeom>
            <a:solidFill>
              <a:srgbClr val="063FA9">
                <a:alpha val="80000"/>
              </a:srgbClr>
            </a:solidFill>
            <a:ln>
              <a:noFill/>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4" name="Elipse 23"/>
            <p:cNvSpPr/>
            <p:nvPr userDrawn="1"/>
          </p:nvSpPr>
          <p:spPr bwMode="auto">
            <a:xfrm>
              <a:off x="943194" y="2182281"/>
              <a:ext cx="211662" cy="211662"/>
            </a:xfrm>
            <a:prstGeom prst="ellipse">
              <a:avLst/>
            </a:prstGeom>
            <a:solidFill>
              <a:srgbClr val="063FA9">
                <a:alpha val="61000"/>
              </a:srgbClr>
            </a:solidFill>
            <a:ln>
              <a:noFill/>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5" name="Elipse 24"/>
            <p:cNvSpPr/>
            <p:nvPr userDrawn="1"/>
          </p:nvSpPr>
          <p:spPr bwMode="auto">
            <a:xfrm>
              <a:off x="1240471" y="2182281"/>
              <a:ext cx="211662" cy="211662"/>
            </a:xfrm>
            <a:prstGeom prst="ellipse">
              <a:avLst/>
            </a:prstGeom>
            <a:solidFill>
              <a:srgbClr val="063FA9">
                <a:alpha val="30000"/>
              </a:srgbClr>
            </a:solidFill>
            <a:ln>
              <a:noFill/>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6" name="Elipse 25"/>
            <p:cNvSpPr/>
            <p:nvPr userDrawn="1"/>
          </p:nvSpPr>
          <p:spPr bwMode="auto">
            <a:xfrm>
              <a:off x="1537748" y="2182281"/>
              <a:ext cx="211662" cy="211662"/>
            </a:xfrm>
            <a:prstGeom prst="ellipse">
              <a:avLst/>
            </a:prstGeom>
            <a:solidFill>
              <a:srgbClr val="063FA9">
                <a:alpha val="10000"/>
              </a:srgbClr>
            </a:solidFill>
            <a:ln>
              <a:noFill/>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grpSp>
    </p:spTree>
    <p:extLst>
      <p:ext uri="{BB962C8B-B14F-4D97-AF65-F5344CB8AC3E}">
        <p14:creationId xmlns:p14="http://schemas.microsoft.com/office/powerpoint/2010/main" val="2736411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Cover">
    <p:spTree>
      <p:nvGrpSpPr>
        <p:cNvPr id="1" name=""/>
        <p:cNvGrpSpPr/>
        <p:nvPr/>
      </p:nvGrpSpPr>
      <p:grpSpPr>
        <a:xfrm>
          <a:off x="0" y="0"/>
          <a:ext cx="0" cy="0"/>
          <a:chOff x="0" y="0"/>
          <a:chExt cx="0" cy="0"/>
        </a:xfrm>
      </p:grpSpPr>
      <p:pic>
        <p:nvPicPr>
          <p:cNvPr id="11" name="Imagen 2" descr="shutterstock_298779908.jpg"/>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2"/>
          <p:cNvSpPr>
            <a:spLocks noGrp="1" noChangeArrowheads="1"/>
          </p:cNvSpPr>
          <p:nvPr>
            <p:ph type="title"/>
          </p:nvPr>
        </p:nvSpPr>
        <p:spPr bwMode="auto">
          <a:xfrm>
            <a:off x="542606" y="3839523"/>
            <a:ext cx="4353563" cy="1981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algn="l">
              <a:defRPr sz="2400" b="0">
                <a:solidFill>
                  <a:schemeClr val="bg2">
                    <a:lumMod val="75000"/>
                  </a:schemeClr>
                </a:solidFill>
              </a:defRPr>
            </a:lvl1pPr>
          </a:lstStyle>
          <a:p>
            <a:pPr lvl="0"/>
            <a:r>
              <a:rPr lang="en-US" noProof="0"/>
              <a:t>Click to edit Master title style</a:t>
            </a:r>
            <a:endParaRPr lang="en-GB" noProof="0" dirty="0"/>
          </a:p>
        </p:txBody>
      </p:sp>
      <p:pic>
        <p:nvPicPr>
          <p:cNvPr id="20" name="Imagen 19" descr="Sin título-1.png"/>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635023" y="1185863"/>
            <a:ext cx="3075496" cy="1762003"/>
          </a:xfrm>
          <a:prstGeom prst="rect">
            <a:avLst/>
          </a:prstGeom>
        </p:spPr>
      </p:pic>
      <p:grpSp>
        <p:nvGrpSpPr>
          <p:cNvPr id="21" name="Agrupar 20"/>
          <p:cNvGrpSpPr/>
          <p:nvPr userDrawn="1"/>
        </p:nvGrpSpPr>
        <p:grpSpPr>
          <a:xfrm>
            <a:off x="641250" y="3619975"/>
            <a:ext cx="1400770" cy="211662"/>
            <a:chOff x="348640" y="2182281"/>
            <a:chExt cx="1400770" cy="211662"/>
          </a:xfrm>
        </p:grpSpPr>
        <p:sp>
          <p:nvSpPr>
            <p:cNvPr id="22" name="Elipse 21"/>
            <p:cNvSpPr/>
            <p:nvPr userDrawn="1"/>
          </p:nvSpPr>
          <p:spPr bwMode="auto">
            <a:xfrm>
              <a:off x="348640" y="2182281"/>
              <a:ext cx="211662" cy="211662"/>
            </a:xfrm>
            <a:prstGeom prst="ellipse">
              <a:avLst/>
            </a:prstGeom>
            <a:solidFill>
              <a:srgbClr val="063FA9"/>
            </a:solidFill>
            <a:ln>
              <a:noFill/>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3" name="Elipse 22"/>
            <p:cNvSpPr/>
            <p:nvPr userDrawn="1"/>
          </p:nvSpPr>
          <p:spPr bwMode="auto">
            <a:xfrm>
              <a:off x="645917" y="2182281"/>
              <a:ext cx="211662" cy="211662"/>
            </a:xfrm>
            <a:prstGeom prst="ellipse">
              <a:avLst/>
            </a:prstGeom>
            <a:solidFill>
              <a:srgbClr val="063FA9">
                <a:alpha val="80000"/>
              </a:srgbClr>
            </a:solidFill>
            <a:ln>
              <a:noFill/>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4" name="Elipse 23"/>
            <p:cNvSpPr/>
            <p:nvPr userDrawn="1"/>
          </p:nvSpPr>
          <p:spPr bwMode="auto">
            <a:xfrm>
              <a:off x="943194" y="2182281"/>
              <a:ext cx="211662" cy="211662"/>
            </a:xfrm>
            <a:prstGeom prst="ellipse">
              <a:avLst/>
            </a:prstGeom>
            <a:solidFill>
              <a:srgbClr val="063FA9">
                <a:alpha val="61000"/>
              </a:srgbClr>
            </a:solidFill>
            <a:ln>
              <a:noFill/>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5" name="Elipse 24"/>
            <p:cNvSpPr/>
            <p:nvPr userDrawn="1"/>
          </p:nvSpPr>
          <p:spPr bwMode="auto">
            <a:xfrm>
              <a:off x="1240471" y="2182281"/>
              <a:ext cx="211662" cy="211662"/>
            </a:xfrm>
            <a:prstGeom prst="ellipse">
              <a:avLst/>
            </a:prstGeom>
            <a:solidFill>
              <a:srgbClr val="063FA9">
                <a:alpha val="30000"/>
              </a:srgbClr>
            </a:solidFill>
            <a:ln>
              <a:noFill/>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6" name="Elipse 25"/>
            <p:cNvSpPr/>
            <p:nvPr userDrawn="1"/>
          </p:nvSpPr>
          <p:spPr bwMode="auto">
            <a:xfrm>
              <a:off x="1537748" y="2182281"/>
              <a:ext cx="211662" cy="211662"/>
            </a:xfrm>
            <a:prstGeom prst="ellipse">
              <a:avLst/>
            </a:prstGeom>
            <a:solidFill>
              <a:srgbClr val="063FA9">
                <a:alpha val="10000"/>
              </a:srgbClr>
            </a:solidFill>
            <a:ln>
              <a:noFill/>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grpSp>
    </p:spTree>
    <p:extLst>
      <p:ext uri="{BB962C8B-B14F-4D97-AF65-F5344CB8AC3E}">
        <p14:creationId xmlns:p14="http://schemas.microsoft.com/office/powerpoint/2010/main" val="30474424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Cover">
    <p:spTree>
      <p:nvGrpSpPr>
        <p:cNvPr id="1" name=""/>
        <p:cNvGrpSpPr/>
        <p:nvPr/>
      </p:nvGrpSpPr>
      <p:grpSpPr>
        <a:xfrm>
          <a:off x="0" y="0"/>
          <a:ext cx="0" cy="0"/>
          <a:chOff x="0" y="0"/>
          <a:chExt cx="0" cy="0"/>
        </a:xfrm>
      </p:grpSpPr>
      <p:pic>
        <p:nvPicPr>
          <p:cNvPr id="5" name="Imagen 4" descr="shutterstock_227742202.jpg"/>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2"/>
          <p:cNvSpPr>
            <a:spLocks noGrp="1" noChangeArrowheads="1"/>
          </p:cNvSpPr>
          <p:nvPr>
            <p:ph type="title"/>
          </p:nvPr>
        </p:nvSpPr>
        <p:spPr bwMode="auto">
          <a:xfrm>
            <a:off x="542606" y="3839523"/>
            <a:ext cx="4353563" cy="1981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algn="l">
              <a:defRPr sz="2400" b="0">
                <a:solidFill>
                  <a:schemeClr val="bg2">
                    <a:lumMod val="75000"/>
                  </a:schemeClr>
                </a:solidFill>
              </a:defRPr>
            </a:lvl1pPr>
          </a:lstStyle>
          <a:p>
            <a:pPr lvl="0"/>
            <a:r>
              <a:rPr lang="en-US" noProof="0"/>
              <a:t>Click to edit Master title style</a:t>
            </a:r>
            <a:endParaRPr lang="en-GB" noProof="0" dirty="0"/>
          </a:p>
        </p:txBody>
      </p:sp>
      <p:pic>
        <p:nvPicPr>
          <p:cNvPr id="20" name="Imagen 19" descr="Sin título-1.png"/>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635023" y="1185863"/>
            <a:ext cx="3075496" cy="1762003"/>
          </a:xfrm>
          <a:prstGeom prst="rect">
            <a:avLst/>
          </a:prstGeom>
        </p:spPr>
      </p:pic>
      <p:grpSp>
        <p:nvGrpSpPr>
          <p:cNvPr id="21" name="Agrupar 20"/>
          <p:cNvGrpSpPr/>
          <p:nvPr userDrawn="1"/>
        </p:nvGrpSpPr>
        <p:grpSpPr>
          <a:xfrm>
            <a:off x="641250" y="3619975"/>
            <a:ext cx="1400770" cy="211662"/>
            <a:chOff x="348640" y="2182281"/>
            <a:chExt cx="1400770" cy="211662"/>
          </a:xfrm>
        </p:grpSpPr>
        <p:sp>
          <p:nvSpPr>
            <p:cNvPr id="22" name="Elipse 21"/>
            <p:cNvSpPr/>
            <p:nvPr userDrawn="1"/>
          </p:nvSpPr>
          <p:spPr bwMode="auto">
            <a:xfrm>
              <a:off x="348640" y="2182281"/>
              <a:ext cx="211662" cy="211662"/>
            </a:xfrm>
            <a:prstGeom prst="ellipse">
              <a:avLst/>
            </a:prstGeom>
            <a:solidFill>
              <a:srgbClr val="063FA9"/>
            </a:solidFill>
            <a:ln>
              <a:noFill/>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3" name="Elipse 22"/>
            <p:cNvSpPr/>
            <p:nvPr userDrawn="1"/>
          </p:nvSpPr>
          <p:spPr bwMode="auto">
            <a:xfrm>
              <a:off x="645917" y="2182281"/>
              <a:ext cx="211662" cy="211662"/>
            </a:xfrm>
            <a:prstGeom prst="ellipse">
              <a:avLst/>
            </a:prstGeom>
            <a:solidFill>
              <a:srgbClr val="063FA9">
                <a:alpha val="80000"/>
              </a:srgbClr>
            </a:solidFill>
            <a:ln>
              <a:noFill/>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4" name="Elipse 23"/>
            <p:cNvSpPr/>
            <p:nvPr userDrawn="1"/>
          </p:nvSpPr>
          <p:spPr bwMode="auto">
            <a:xfrm>
              <a:off x="943194" y="2182281"/>
              <a:ext cx="211662" cy="211662"/>
            </a:xfrm>
            <a:prstGeom prst="ellipse">
              <a:avLst/>
            </a:prstGeom>
            <a:solidFill>
              <a:srgbClr val="063FA9">
                <a:alpha val="61000"/>
              </a:srgbClr>
            </a:solidFill>
            <a:ln>
              <a:noFill/>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5" name="Elipse 24"/>
            <p:cNvSpPr/>
            <p:nvPr userDrawn="1"/>
          </p:nvSpPr>
          <p:spPr bwMode="auto">
            <a:xfrm>
              <a:off x="1240471" y="2182281"/>
              <a:ext cx="211662" cy="211662"/>
            </a:xfrm>
            <a:prstGeom prst="ellipse">
              <a:avLst/>
            </a:prstGeom>
            <a:solidFill>
              <a:srgbClr val="063FA9">
                <a:alpha val="30000"/>
              </a:srgbClr>
            </a:solidFill>
            <a:ln>
              <a:noFill/>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6" name="Elipse 25"/>
            <p:cNvSpPr/>
            <p:nvPr userDrawn="1"/>
          </p:nvSpPr>
          <p:spPr bwMode="auto">
            <a:xfrm>
              <a:off x="1537748" y="2182281"/>
              <a:ext cx="211662" cy="211662"/>
            </a:xfrm>
            <a:prstGeom prst="ellipse">
              <a:avLst/>
            </a:prstGeom>
            <a:solidFill>
              <a:srgbClr val="063FA9">
                <a:alpha val="10000"/>
              </a:srgbClr>
            </a:solidFill>
            <a:ln>
              <a:noFill/>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grpSp>
    </p:spTree>
    <p:extLst>
      <p:ext uri="{BB962C8B-B14F-4D97-AF65-F5344CB8AC3E}">
        <p14:creationId xmlns:p14="http://schemas.microsoft.com/office/powerpoint/2010/main" val="24902846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 and content">
    <p:spTree>
      <p:nvGrpSpPr>
        <p:cNvPr id="1" name=""/>
        <p:cNvGrpSpPr/>
        <p:nvPr/>
      </p:nvGrpSpPr>
      <p:grpSpPr>
        <a:xfrm>
          <a:off x="0" y="0"/>
          <a:ext cx="0" cy="0"/>
          <a:chOff x="0" y="0"/>
          <a:chExt cx="0" cy="0"/>
        </a:xfrm>
      </p:grpSpPr>
      <p:sp>
        <p:nvSpPr>
          <p:cNvPr id="8" name="Rectangle 3"/>
          <p:cNvSpPr>
            <a:spLocks noGrp="1" noChangeArrowheads="1"/>
          </p:cNvSpPr>
          <p:nvPr>
            <p:ph idx="1"/>
          </p:nvPr>
        </p:nvSpPr>
        <p:spPr bwMode="auto">
          <a:xfrm>
            <a:off x="466928" y="2091717"/>
            <a:ext cx="8334171" cy="41243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marL="342900" indent="-342900">
              <a:spcAft>
                <a:spcPts val="1200"/>
              </a:spcAft>
              <a:buClr>
                <a:srgbClr val="003FA8"/>
              </a:buClr>
              <a:buFont typeface="Arial"/>
              <a:buChar char="•"/>
              <a:defRPr>
                <a:solidFill>
                  <a:schemeClr val="bg2">
                    <a:lumMod val="50000"/>
                  </a:schemeClr>
                </a:solidFill>
              </a:defRPr>
            </a:lvl1pPr>
          </a:lstStyle>
          <a:p>
            <a:pPr lvl="0"/>
            <a:r>
              <a:rPr lang="en-US" noProof="0"/>
              <a:t>Click to edit Master text styles</a:t>
            </a:r>
          </a:p>
        </p:txBody>
      </p:sp>
      <p:sp>
        <p:nvSpPr>
          <p:cNvPr id="2" name="Título 1"/>
          <p:cNvSpPr>
            <a:spLocks noGrp="1"/>
          </p:cNvSpPr>
          <p:nvPr>
            <p:ph type="title" hasCustomPrompt="1"/>
          </p:nvPr>
        </p:nvSpPr>
        <p:spPr>
          <a:xfrm>
            <a:off x="466928" y="1298730"/>
            <a:ext cx="8334172" cy="634545"/>
          </a:xfrm>
          <a:prstGeom prst="rect">
            <a:avLst/>
          </a:prstGeom>
        </p:spPr>
        <p:txBody>
          <a:bodyPr/>
          <a:lstStyle>
            <a:lvl1pPr>
              <a:defRPr sz="2800" b="0">
                <a:solidFill>
                  <a:srgbClr val="0056B9"/>
                </a:solidFill>
              </a:defRPr>
            </a:lvl1pPr>
          </a:lstStyle>
          <a:p>
            <a:r>
              <a:rPr lang="en-GB" noProof="0" dirty="0"/>
              <a:t>Title</a:t>
            </a:r>
          </a:p>
        </p:txBody>
      </p:sp>
      <p:sp>
        <p:nvSpPr>
          <p:cNvPr id="18" name="Slide Number Placeholder 5"/>
          <p:cNvSpPr>
            <a:spLocks noGrp="1"/>
          </p:cNvSpPr>
          <p:nvPr>
            <p:ph type="sldNum" sz="quarter" idx="4"/>
          </p:nvPr>
        </p:nvSpPr>
        <p:spPr>
          <a:xfrm>
            <a:off x="490538" y="6478890"/>
            <a:ext cx="874712" cy="365125"/>
          </a:xfrm>
          <a:prstGeom prst="rect">
            <a:avLst/>
          </a:prstGeom>
        </p:spPr>
        <p:txBody>
          <a:bodyPr vert="horz" wrap="square" lIns="91440" tIns="45720" rIns="91440" bIns="45720" numCol="1" anchor="ctr" anchorCtr="0" compatLnSpc="1">
            <a:prstTxWarp prst="textNoShape">
              <a:avLst/>
            </a:prstTxWarp>
          </a:bodyPr>
          <a:lstStyle>
            <a:lvl1pPr algn="l">
              <a:defRPr lang="en-US" sz="900" b="0" kern="1200" smtClean="0">
                <a:solidFill>
                  <a:srgbClr val="003FA8"/>
                </a:solidFill>
                <a:latin typeface="Arial"/>
                <a:ea typeface="ＭＳ Ｐゴシック" charset="0"/>
                <a:cs typeface="Arial"/>
              </a:defRPr>
            </a:lvl1pPr>
          </a:lstStyle>
          <a:p>
            <a:fld id="{F096157D-9D44-4342-AEFF-76ADE352FA4A}" type="slidenum">
              <a:rPr lang="tr-TR" smtClean="0"/>
              <a:pPr/>
              <a:t>‹#›</a:t>
            </a:fld>
            <a:endParaRPr lang="tr-TR" dirty="0"/>
          </a:p>
        </p:txBody>
      </p:sp>
      <p:sp>
        <p:nvSpPr>
          <p:cNvPr id="19" name="Date Placeholder 3"/>
          <p:cNvSpPr>
            <a:spLocks noGrp="1"/>
          </p:cNvSpPr>
          <p:nvPr>
            <p:ph type="dt" sz="half" idx="2"/>
          </p:nvPr>
        </p:nvSpPr>
        <p:spPr>
          <a:xfrm>
            <a:off x="7577138" y="6478890"/>
            <a:ext cx="1223962" cy="365125"/>
          </a:xfrm>
          <a:prstGeom prst="rect">
            <a:avLst/>
          </a:prstGeom>
        </p:spPr>
        <p:txBody>
          <a:bodyPr vert="horz" wrap="square" lIns="91440" tIns="45720" rIns="91440" bIns="45720" numCol="1" anchor="ctr" anchorCtr="0" compatLnSpc="1">
            <a:prstTxWarp prst="textNoShape">
              <a:avLst/>
            </a:prstTxWarp>
          </a:bodyPr>
          <a:lstStyle>
            <a:lvl1pPr algn="r">
              <a:defRPr sz="900" b="0">
                <a:solidFill>
                  <a:srgbClr val="003FA8"/>
                </a:solidFill>
                <a:latin typeface="Arial"/>
                <a:cs typeface="Arial"/>
              </a:defRPr>
            </a:lvl1pPr>
          </a:lstStyle>
          <a:p>
            <a:fld id="{BA3F73F8-1884-0E40-983C-CDED2351A66E}" type="datetime1">
              <a:rPr lang="es-ES" smtClean="0"/>
              <a:t>01/07/2019</a:t>
            </a:fld>
            <a:endParaRPr lang="en-US" dirty="0"/>
          </a:p>
        </p:txBody>
      </p:sp>
    </p:spTree>
    <p:extLst>
      <p:ext uri="{BB962C8B-B14F-4D97-AF65-F5344CB8AC3E}">
        <p14:creationId xmlns:p14="http://schemas.microsoft.com/office/powerpoint/2010/main" val="2846613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Only picture">
    <p:spTree>
      <p:nvGrpSpPr>
        <p:cNvPr id="1" name=""/>
        <p:cNvGrpSpPr/>
        <p:nvPr/>
      </p:nvGrpSpPr>
      <p:grpSpPr>
        <a:xfrm>
          <a:off x="0" y="0"/>
          <a:ext cx="0" cy="0"/>
          <a:chOff x="0" y="0"/>
          <a:chExt cx="0" cy="0"/>
        </a:xfrm>
      </p:grpSpPr>
      <p:pic>
        <p:nvPicPr>
          <p:cNvPr id="4" name="Imagen 3" descr="shutterstock_250115626.jpg"/>
          <p:cNvPicPr>
            <a:picLocks noChangeAspect="1"/>
          </p:cNvPicPr>
          <p:nvPr userDrawn="1"/>
        </p:nvPicPr>
        <p:blipFill rotWithShape="1">
          <a:blip r:embed="rId2" cstate="email">
            <a:extLst>
              <a:ext uri="{28A0092B-C50C-407E-A947-70E740481C1C}">
                <a14:useLocalDpi xmlns:a14="http://schemas.microsoft.com/office/drawing/2010/main" val="0"/>
              </a:ext>
            </a:extLst>
          </a:blip>
          <a:srcRect t="9029" b="13832"/>
          <a:stretch/>
        </p:blipFill>
        <p:spPr>
          <a:xfrm>
            <a:off x="466928" y="1943100"/>
            <a:ext cx="8334172" cy="4285948"/>
          </a:xfrm>
          <a:prstGeom prst="rect">
            <a:avLst/>
          </a:prstGeom>
        </p:spPr>
      </p:pic>
      <p:sp>
        <p:nvSpPr>
          <p:cNvPr id="7" name="Título 1"/>
          <p:cNvSpPr>
            <a:spLocks noGrp="1"/>
          </p:cNvSpPr>
          <p:nvPr>
            <p:ph type="title" hasCustomPrompt="1"/>
          </p:nvPr>
        </p:nvSpPr>
        <p:spPr>
          <a:xfrm>
            <a:off x="466928" y="1298730"/>
            <a:ext cx="8334171" cy="634545"/>
          </a:xfrm>
          <a:prstGeom prst="rect">
            <a:avLst/>
          </a:prstGeom>
        </p:spPr>
        <p:txBody>
          <a:bodyPr/>
          <a:lstStyle>
            <a:lvl1pPr>
              <a:defRPr sz="2800" b="0">
                <a:solidFill>
                  <a:srgbClr val="0056B9"/>
                </a:solidFill>
              </a:defRPr>
            </a:lvl1pPr>
          </a:lstStyle>
          <a:p>
            <a:r>
              <a:rPr lang="en-GB" noProof="0" dirty="0"/>
              <a:t>Title</a:t>
            </a:r>
          </a:p>
        </p:txBody>
      </p:sp>
      <p:sp>
        <p:nvSpPr>
          <p:cNvPr id="11" name="Slide Number Placeholder 5"/>
          <p:cNvSpPr>
            <a:spLocks noGrp="1"/>
          </p:cNvSpPr>
          <p:nvPr>
            <p:ph type="sldNum" sz="quarter" idx="4"/>
          </p:nvPr>
        </p:nvSpPr>
        <p:spPr>
          <a:xfrm>
            <a:off x="490538" y="6478890"/>
            <a:ext cx="874712" cy="365125"/>
          </a:xfrm>
          <a:prstGeom prst="rect">
            <a:avLst/>
          </a:prstGeom>
        </p:spPr>
        <p:txBody>
          <a:bodyPr vert="horz" wrap="square" lIns="91440" tIns="45720" rIns="91440" bIns="45720" numCol="1" anchor="ctr" anchorCtr="0" compatLnSpc="1">
            <a:prstTxWarp prst="textNoShape">
              <a:avLst/>
            </a:prstTxWarp>
          </a:bodyPr>
          <a:lstStyle>
            <a:lvl1pPr algn="l">
              <a:defRPr lang="en-US" sz="900" b="0" kern="1200" smtClean="0">
                <a:solidFill>
                  <a:srgbClr val="003FA8"/>
                </a:solidFill>
                <a:latin typeface="Arial"/>
                <a:ea typeface="ＭＳ Ｐゴシック" charset="0"/>
                <a:cs typeface="Arial"/>
              </a:defRPr>
            </a:lvl1pPr>
          </a:lstStyle>
          <a:p>
            <a:fld id="{F096157D-9D44-4342-AEFF-76ADE352FA4A}" type="slidenum">
              <a:rPr lang="tr-TR" smtClean="0"/>
              <a:pPr/>
              <a:t>‹#›</a:t>
            </a:fld>
            <a:endParaRPr lang="tr-TR" dirty="0"/>
          </a:p>
        </p:txBody>
      </p:sp>
      <p:sp>
        <p:nvSpPr>
          <p:cNvPr id="12" name="Date Placeholder 3"/>
          <p:cNvSpPr>
            <a:spLocks noGrp="1"/>
          </p:cNvSpPr>
          <p:nvPr>
            <p:ph type="dt" sz="half" idx="2"/>
          </p:nvPr>
        </p:nvSpPr>
        <p:spPr>
          <a:xfrm>
            <a:off x="7577138" y="6478890"/>
            <a:ext cx="1223962" cy="365125"/>
          </a:xfrm>
          <a:prstGeom prst="rect">
            <a:avLst/>
          </a:prstGeom>
        </p:spPr>
        <p:txBody>
          <a:bodyPr vert="horz" wrap="square" lIns="91440" tIns="45720" rIns="91440" bIns="45720" numCol="1" anchor="ctr" anchorCtr="0" compatLnSpc="1">
            <a:prstTxWarp prst="textNoShape">
              <a:avLst/>
            </a:prstTxWarp>
          </a:bodyPr>
          <a:lstStyle>
            <a:lvl1pPr algn="r">
              <a:defRPr sz="900" b="0">
                <a:solidFill>
                  <a:srgbClr val="003FA8"/>
                </a:solidFill>
                <a:latin typeface="Arial"/>
                <a:cs typeface="Arial"/>
              </a:defRPr>
            </a:lvl1pPr>
          </a:lstStyle>
          <a:p>
            <a:fld id="{9C169FB8-1BE0-E845-9C2A-AF36E4CC9869}" type="datetime1">
              <a:rPr lang="es-ES" smtClean="0"/>
              <a:t>01/07/2019</a:t>
            </a:fld>
            <a:endParaRPr lang="en-US" dirty="0"/>
          </a:p>
        </p:txBody>
      </p:sp>
    </p:spTree>
    <p:extLst>
      <p:ext uri="{BB962C8B-B14F-4D97-AF65-F5344CB8AC3E}">
        <p14:creationId xmlns:p14="http://schemas.microsoft.com/office/powerpoint/2010/main" val="34998583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Text and picture">
    <p:spTree>
      <p:nvGrpSpPr>
        <p:cNvPr id="1" name=""/>
        <p:cNvGrpSpPr/>
        <p:nvPr/>
      </p:nvGrpSpPr>
      <p:grpSpPr>
        <a:xfrm>
          <a:off x="0" y="0"/>
          <a:ext cx="0" cy="0"/>
          <a:chOff x="0" y="0"/>
          <a:chExt cx="0" cy="0"/>
        </a:xfrm>
      </p:grpSpPr>
      <p:sp>
        <p:nvSpPr>
          <p:cNvPr id="8" name="Rectangle 3"/>
          <p:cNvSpPr>
            <a:spLocks noGrp="1" noChangeArrowheads="1"/>
          </p:cNvSpPr>
          <p:nvPr>
            <p:ph idx="1"/>
          </p:nvPr>
        </p:nvSpPr>
        <p:spPr bwMode="auto">
          <a:xfrm>
            <a:off x="466929" y="2091717"/>
            <a:ext cx="3844721" cy="41243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marL="342900" indent="-342900">
              <a:spcAft>
                <a:spcPts val="1200"/>
              </a:spcAft>
              <a:buClr>
                <a:srgbClr val="003FA8"/>
              </a:buClr>
              <a:buFont typeface="Arial"/>
              <a:buChar char="•"/>
              <a:defRPr>
                <a:solidFill>
                  <a:schemeClr val="bg2">
                    <a:lumMod val="50000"/>
                  </a:schemeClr>
                </a:solidFill>
              </a:defRPr>
            </a:lvl1pPr>
          </a:lstStyle>
          <a:p>
            <a:pPr lvl="0"/>
            <a:r>
              <a:rPr lang="en-US" noProof="0"/>
              <a:t>Click to edit Master text styles</a:t>
            </a:r>
          </a:p>
        </p:txBody>
      </p:sp>
      <p:sp>
        <p:nvSpPr>
          <p:cNvPr id="2" name="Título 1"/>
          <p:cNvSpPr>
            <a:spLocks noGrp="1"/>
          </p:cNvSpPr>
          <p:nvPr>
            <p:ph type="title" hasCustomPrompt="1"/>
          </p:nvPr>
        </p:nvSpPr>
        <p:spPr>
          <a:xfrm>
            <a:off x="466929" y="1298730"/>
            <a:ext cx="3838372" cy="634545"/>
          </a:xfrm>
          <a:prstGeom prst="rect">
            <a:avLst/>
          </a:prstGeom>
        </p:spPr>
        <p:txBody>
          <a:bodyPr/>
          <a:lstStyle>
            <a:lvl1pPr>
              <a:defRPr sz="2800" b="0">
                <a:solidFill>
                  <a:srgbClr val="0056B9"/>
                </a:solidFill>
              </a:defRPr>
            </a:lvl1pPr>
          </a:lstStyle>
          <a:p>
            <a:r>
              <a:rPr lang="en-GB" noProof="0" dirty="0"/>
              <a:t>Title</a:t>
            </a:r>
          </a:p>
        </p:txBody>
      </p:sp>
      <p:pic>
        <p:nvPicPr>
          <p:cNvPr id="6" name="Imagen 5" descr="shutterstock_250115626.jpg"/>
          <p:cNvPicPr>
            <a:picLocks noChangeAspect="1"/>
          </p:cNvPicPr>
          <p:nvPr userDrawn="1"/>
        </p:nvPicPr>
        <p:blipFill rotWithShape="1">
          <a:blip r:embed="rId2" cstate="email">
            <a:extLst>
              <a:ext uri="{28A0092B-C50C-407E-A947-70E740481C1C}">
                <a14:useLocalDpi xmlns:a14="http://schemas.microsoft.com/office/drawing/2010/main" val="0"/>
              </a:ext>
            </a:extLst>
          </a:blip>
          <a:srcRect l="38768" r="3174" b="271"/>
          <a:stretch/>
        </p:blipFill>
        <p:spPr>
          <a:xfrm>
            <a:off x="4620380" y="1441459"/>
            <a:ext cx="4180719" cy="4787589"/>
          </a:xfrm>
          <a:prstGeom prst="rect">
            <a:avLst/>
          </a:prstGeom>
        </p:spPr>
      </p:pic>
      <p:sp>
        <p:nvSpPr>
          <p:cNvPr id="10" name="Slide Number Placeholder 5"/>
          <p:cNvSpPr>
            <a:spLocks noGrp="1"/>
          </p:cNvSpPr>
          <p:nvPr>
            <p:ph type="sldNum" sz="quarter" idx="4"/>
          </p:nvPr>
        </p:nvSpPr>
        <p:spPr>
          <a:xfrm>
            <a:off x="490538" y="6478890"/>
            <a:ext cx="874712" cy="365125"/>
          </a:xfrm>
          <a:prstGeom prst="rect">
            <a:avLst/>
          </a:prstGeom>
        </p:spPr>
        <p:txBody>
          <a:bodyPr vert="horz" wrap="square" lIns="91440" tIns="45720" rIns="91440" bIns="45720" numCol="1" anchor="ctr" anchorCtr="0" compatLnSpc="1">
            <a:prstTxWarp prst="textNoShape">
              <a:avLst/>
            </a:prstTxWarp>
          </a:bodyPr>
          <a:lstStyle>
            <a:lvl1pPr algn="l">
              <a:defRPr lang="en-US" sz="900" b="0" kern="1200" smtClean="0">
                <a:solidFill>
                  <a:srgbClr val="003FA8"/>
                </a:solidFill>
                <a:latin typeface="Arial"/>
                <a:ea typeface="ＭＳ Ｐゴシック" charset="0"/>
                <a:cs typeface="Arial"/>
              </a:defRPr>
            </a:lvl1pPr>
          </a:lstStyle>
          <a:p>
            <a:fld id="{F096157D-9D44-4342-AEFF-76ADE352FA4A}" type="slidenum">
              <a:rPr lang="tr-TR" smtClean="0"/>
              <a:pPr/>
              <a:t>‹#›</a:t>
            </a:fld>
            <a:endParaRPr lang="tr-TR" dirty="0"/>
          </a:p>
        </p:txBody>
      </p:sp>
      <p:sp>
        <p:nvSpPr>
          <p:cNvPr id="11" name="Date Placeholder 3"/>
          <p:cNvSpPr>
            <a:spLocks noGrp="1"/>
          </p:cNvSpPr>
          <p:nvPr>
            <p:ph type="dt" sz="half" idx="2"/>
          </p:nvPr>
        </p:nvSpPr>
        <p:spPr>
          <a:xfrm>
            <a:off x="7577138" y="6478890"/>
            <a:ext cx="1223962" cy="365125"/>
          </a:xfrm>
          <a:prstGeom prst="rect">
            <a:avLst/>
          </a:prstGeom>
        </p:spPr>
        <p:txBody>
          <a:bodyPr vert="horz" wrap="square" lIns="91440" tIns="45720" rIns="91440" bIns="45720" numCol="1" anchor="ctr" anchorCtr="0" compatLnSpc="1">
            <a:prstTxWarp prst="textNoShape">
              <a:avLst/>
            </a:prstTxWarp>
          </a:bodyPr>
          <a:lstStyle>
            <a:lvl1pPr algn="r">
              <a:defRPr sz="900" b="0">
                <a:solidFill>
                  <a:srgbClr val="003FA8"/>
                </a:solidFill>
                <a:latin typeface="Arial"/>
                <a:cs typeface="Arial"/>
              </a:defRPr>
            </a:lvl1pPr>
          </a:lstStyle>
          <a:p>
            <a:fld id="{409C76EE-2EB6-5A47-8F28-5B769792FE36}" type="datetime1">
              <a:rPr lang="es-ES" smtClean="0"/>
              <a:t>01/07/2019</a:t>
            </a:fld>
            <a:endParaRPr lang="en-US" dirty="0"/>
          </a:p>
        </p:txBody>
      </p:sp>
    </p:spTree>
    <p:extLst>
      <p:ext uri="{BB962C8B-B14F-4D97-AF65-F5344CB8AC3E}">
        <p14:creationId xmlns:p14="http://schemas.microsoft.com/office/powerpoint/2010/main" val="32712241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_Text and picture">
    <p:spTree>
      <p:nvGrpSpPr>
        <p:cNvPr id="1" name=""/>
        <p:cNvGrpSpPr/>
        <p:nvPr/>
      </p:nvGrpSpPr>
      <p:grpSpPr>
        <a:xfrm>
          <a:off x="0" y="0"/>
          <a:ext cx="0" cy="0"/>
          <a:chOff x="0" y="0"/>
          <a:chExt cx="0" cy="0"/>
        </a:xfrm>
      </p:grpSpPr>
      <p:sp>
        <p:nvSpPr>
          <p:cNvPr id="8" name="Rectangle 3"/>
          <p:cNvSpPr>
            <a:spLocks noGrp="1" noChangeArrowheads="1"/>
          </p:cNvSpPr>
          <p:nvPr>
            <p:ph idx="1"/>
          </p:nvPr>
        </p:nvSpPr>
        <p:spPr bwMode="auto">
          <a:xfrm>
            <a:off x="466929" y="2091717"/>
            <a:ext cx="8334171" cy="15468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marL="342900" indent="-342900">
              <a:spcAft>
                <a:spcPts val="1200"/>
              </a:spcAft>
              <a:buClr>
                <a:srgbClr val="003FA8"/>
              </a:buClr>
              <a:buFont typeface="Arial"/>
              <a:buChar char="•"/>
              <a:defRPr>
                <a:solidFill>
                  <a:schemeClr val="bg2">
                    <a:lumMod val="50000"/>
                  </a:schemeClr>
                </a:solidFill>
              </a:defRPr>
            </a:lvl1pPr>
          </a:lstStyle>
          <a:p>
            <a:pPr lvl="0"/>
            <a:r>
              <a:rPr lang="en-US" noProof="0"/>
              <a:t>Click to edit Master text styles</a:t>
            </a:r>
          </a:p>
        </p:txBody>
      </p:sp>
      <p:sp>
        <p:nvSpPr>
          <p:cNvPr id="2" name="Título 1"/>
          <p:cNvSpPr>
            <a:spLocks noGrp="1"/>
          </p:cNvSpPr>
          <p:nvPr>
            <p:ph type="title" hasCustomPrompt="1"/>
          </p:nvPr>
        </p:nvSpPr>
        <p:spPr>
          <a:xfrm>
            <a:off x="466928" y="1298730"/>
            <a:ext cx="8334171" cy="634545"/>
          </a:xfrm>
          <a:prstGeom prst="rect">
            <a:avLst/>
          </a:prstGeom>
        </p:spPr>
        <p:txBody>
          <a:bodyPr/>
          <a:lstStyle>
            <a:lvl1pPr>
              <a:defRPr sz="2800" b="0">
                <a:solidFill>
                  <a:srgbClr val="0056B9"/>
                </a:solidFill>
              </a:defRPr>
            </a:lvl1pPr>
          </a:lstStyle>
          <a:p>
            <a:r>
              <a:rPr lang="en-GB" noProof="0" dirty="0"/>
              <a:t>Title</a:t>
            </a:r>
          </a:p>
        </p:txBody>
      </p:sp>
      <p:pic>
        <p:nvPicPr>
          <p:cNvPr id="7" name="Imagen 6" descr="shutterstock_250115626.jpg"/>
          <p:cNvPicPr>
            <a:picLocks noChangeAspect="1"/>
          </p:cNvPicPr>
          <p:nvPr userDrawn="1"/>
        </p:nvPicPr>
        <p:blipFill rotWithShape="1">
          <a:blip r:embed="rId2" cstate="email">
            <a:extLst>
              <a:ext uri="{28A0092B-C50C-407E-A947-70E740481C1C}">
                <a14:useLocalDpi xmlns:a14="http://schemas.microsoft.com/office/drawing/2010/main" val="0"/>
              </a:ext>
            </a:extLst>
          </a:blip>
          <a:srcRect t="17830" b="36232"/>
          <a:stretch/>
        </p:blipFill>
        <p:spPr>
          <a:xfrm>
            <a:off x="466928" y="3676650"/>
            <a:ext cx="8334172" cy="2552398"/>
          </a:xfrm>
          <a:prstGeom prst="rect">
            <a:avLst/>
          </a:prstGeom>
        </p:spPr>
      </p:pic>
      <p:sp>
        <p:nvSpPr>
          <p:cNvPr id="11" name="Slide Number Placeholder 5"/>
          <p:cNvSpPr>
            <a:spLocks noGrp="1"/>
          </p:cNvSpPr>
          <p:nvPr>
            <p:ph type="sldNum" sz="quarter" idx="4"/>
          </p:nvPr>
        </p:nvSpPr>
        <p:spPr>
          <a:xfrm>
            <a:off x="490538" y="6478890"/>
            <a:ext cx="874712" cy="365125"/>
          </a:xfrm>
          <a:prstGeom prst="rect">
            <a:avLst/>
          </a:prstGeom>
        </p:spPr>
        <p:txBody>
          <a:bodyPr vert="horz" wrap="square" lIns="91440" tIns="45720" rIns="91440" bIns="45720" numCol="1" anchor="ctr" anchorCtr="0" compatLnSpc="1">
            <a:prstTxWarp prst="textNoShape">
              <a:avLst/>
            </a:prstTxWarp>
          </a:bodyPr>
          <a:lstStyle>
            <a:lvl1pPr algn="l">
              <a:defRPr lang="en-US" sz="900" b="0" kern="1200" smtClean="0">
                <a:solidFill>
                  <a:srgbClr val="003FA8"/>
                </a:solidFill>
                <a:latin typeface="Arial"/>
                <a:ea typeface="ＭＳ Ｐゴシック" charset="0"/>
                <a:cs typeface="Arial"/>
              </a:defRPr>
            </a:lvl1pPr>
          </a:lstStyle>
          <a:p>
            <a:fld id="{F096157D-9D44-4342-AEFF-76ADE352FA4A}" type="slidenum">
              <a:rPr lang="tr-TR" smtClean="0"/>
              <a:pPr/>
              <a:t>‹#›</a:t>
            </a:fld>
            <a:endParaRPr lang="tr-TR" dirty="0"/>
          </a:p>
        </p:txBody>
      </p:sp>
      <p:sp>
        <p:nvSpPr>
          <p:cNvPr id="12" name="Date Placeholder 3"/>
          <p:cNvSpPr>
            <a:spLocks noGrp="1"/>
          </p:cNvSpPr>
          <p:nvPr>
            <p:ph type="dt" sz="half" idx="2"/>
          </p:nvPr>
        </p:nvSpPr>
        <p:spPr>
          <a:xfrm>
            <a:off x="7577138" y="6478890"/>
            <a:ext cx="1223962" cy="365125"/>
          </a:xfrm>
          <a:prstGeom prst="rect">
            <a:avLst/>
          </a:prstGeom>
        </p:spPr>
        <p:txBody>
          <a:bodyPr vert="horz" wrap="square" lIns="91440" tIns="45720" rIns="91440" bIns="45720" numCol="1" anchor="ctr" anchorCtr="0" compatLnSpc="1">
            <a:prstTxWarp prst="textNoShape">
              <a:avLst/>
            </a:prstTxWarp>
          </a:bodyPr>
          <a:lstStyle>
            <a:lvl1pPr algn="r">
              <a:defRPr sz="900" b="0">
                <a:solidFill>
                  <a:srgbClr val="003FA8"/>
                </a:solidFill>
                <a:latin typeface="Arial"/>
                <a:cs typeface="Arial"/>
              </a:defRPr>
            </a:lvl1pPr>
          </a:lstStyle>
          <a:p>
            <a:fld id="{9B3EE45F-8683-D246-A5F0-93394021D3FB}" type="datetime1">
              <a:rPr lang="es-ES" smtClean="0"/>
              <a:t>01/07/2019</a:t>
            </a:fld>
            <a:endParaRPr lang="en-US" dirty="0"/>
          </a:p>
        </p:txBody>
      </p:sp>
    </p:spTree>
    <p:extLst>
      <p:ext uri="{BB962C8B-B14F-4D97-AF65-F5344CB8AC3E}">
        <p14:creationId xmlns:p14="http://schemas.microsoft.com/office/powerpoint/2010/main" val="18847264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30" name="AutoShape 7"/>
          <p:cNvSpPr>
            <a:spLocks noChangeArrowheads="1"/>
          </p:cNvSpPr>
          <p:nvPr/>
        </p:nvSpPr>
        <p:spPr bwMode="auto">
          <a:xfrm>
            <a:off x="342900" y="266700"/>
            <a:ext cx="1752600" cy="495300"/>
          </a:xfrm>
          <a:prstGeom prst="flowChartAlternateProcess">
            <a:avLst/>
          </a:prstGeom>
          <a:solidFill>
            <a:schemeClr val="bg1"/>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1400" b="1">
                <a:solidFill>
                  <a:schemeClr val="bg1"/>
                </a:solidFill>
                <a:latin typeface="Arial" charset="0"/>
                <a:cs typeface="Arial" charset="0"/>
              </a:defRPr>
            </a:lvl1pPr>
            <a:lvl2pPr marL="742950" indent="-285750">
              <a:defRPr sz="1400" b="1">
                <a:solidFill>
                  <a:schemeClr val="bg1"/>
                </a:solidFill>
                <a:latin typeface="Arial" charset="0"/>
                <a:cs typeface="Arial" charset="0"/>
              </a:defRPr>
            </a:lvl2pPr>
            <a:lvl3pPr marL="1143000" indent="-228600">
              <a:defRPr sz="1400" b="1">
                <a:solidFill>
                  <a:schemeClr val="bg1"/>
                </a:solidFill>
                <a:latin typeface="Arial" charset="0"/>
                <a:cs typeface="Arial" charset="0"/>
              </a:defRPr>
            </a:lvl3pPr>
            <a:lvl4pPr marL="1600200" indent="-228600">
              <a:defRPr sz="1400" b="1">
                <a:solidFill>
                  <a:schemeClr val="bg1"/>
                </a:solidFill>
                <a:latin typeface="Arial" charset="0"/>
                <a:cs typeface="Arial" charset="0"/>
              </a:defRPr>
            </a:lvl4pPr>
            <a:lvl5pPr marL="2057400" indent="-228600">
              <a:defRPr sz="1400" b="1">
                <a:solidFill>
                  <a:schemeClr val="bg1"/>
                </a:solidFill>
                <a:latin typeface="Arial" charset="0"/>
                <a:cs typeface="Arial" charset="0"/>
              </a:defRPr>
            </a:lvl5pPr>
            <a:lvl6pPr marL="2514600" indent="-228600" eaLnBrk="0" fontAlgn="base" hangingPunct="0">
              <a:spcBef>
                <a:spcPct val="50000"/>
              </a:spcBef>
              <a:spcAft>
                <a:spcPct val="0"/>
              </a:spcAft>
              <a:defRPr sz="1400" b="1">
                <a:solidFill>
                  <a:schemeClr val="bg1"/>
                </a:solidFill>
                <a:latin typeface="Arial" charset="0"/>
                <a:cs typeface="Arial" charset="0"/>
              </a:defRPr>
            </a:lvl6pPr>
            <a:lvl7pPr marL="2971800" indent="-228600" eaLnBrk="0" fontAlgn="base" hangingPunct="0">
              <a:spcBef>
                <a:spcPct val="50000"/>
              </a:spcBef>
              <a:spcAft>
                <a:spcPct val="0"/>
              </a:spcAft>
              <a:defRPr sz="1400" b="1">
                <a:solidFill>
                  <a:schemeClr val="bg1"/>
                </a:solidFill>
                <a:latin typeface="Arial" charset="0"/>
                <a:cs typeface="Arial" charset="0"/>
              </a:defRPr>
            </a:lvl7pPr>
            <a:lvl8pPr marL="3429000" indent="-228600" eaLnBrk="0" fontAlgn="base" hangingPunct="0">
              <a:spcBef>
                <a:spcPct val="50000"/>
              </a:spcBef>
              <a:spcAft>
                <a:spcPct val="0"/>
              </a:spcAft>
              <a:defRPr sz="1400" b="1">
                <a:solidFill>
                  <a:schemeClr val="bg1"/>
                </a:solidFill>
                <a:latin typeface="Arial" charset="0"/>
                <a:cs typeface="Arial" charset="0"/>
              </a:defRPr>
            </a:lvl8pPr>
            <a:lvl9pPr marL="3886200" indent="-228600" eaLnBrk="0" fontAlgn="base" hangingPunct="0">
              <a:spcBef>
                <a:spcPct val="50000"/>
              </a:spcBef>
              <a:spcAft>
                <a:spcPct val="0"/>
              </a:spcAft>
              <a:defRPr sz="1400" b="1">
                <a:solidFill>
                  <a:schemeClr val="bg1"/>
                </a:solidFill>
                <a:latin typeface="Arial" charset="0"/>
                <a:cs typeface="Arial" charset="0"/>
              </a:defRPr>
            </a:lvl9pPr>
          </a:lstStyle>
          <a:p>
            <a:pPr>
              <a:defRPr/>
            </a:pPr>
            <a:endParaRPr lang="es-ES" altLang="es-ES" dirty="0">
              <a:ea typeface="+mn-ea"/>
            </a:endParaRPr>
          </a:p>
        </p:txBody>
      </p:sp>
      <p:sp>
        <p:nvSpPr>
          <p:cNvPr id="1033" name="Rectangle 14"/>
          <p:cNvSpPr>
            <a:spLocks noChangeArrowheads="1"/>
          </p:cNvSpPr>
          <p:nvPr/>
        </p:nvSpPr>
        <p:spPr bwMode="auto">
          <a:xfrm>
            <a:off x="0" y="3071813"/>
            <a:ext cx="9144000" cy="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1400" b="1">
                <a:solidFill>
                  <a:schemeClr val="bg1"/>
                </a:solidFill>
                <a:latin typeface="Arial" charset="0"/>
                <a:cs typeface="Arial" charset="0"/>
              </a:defRPr>
            </a:lvl1pPr>
            <a:lvl2pPr marL="742950" indent="-285750">
              <a:defRPr sz="1400" b="1">
                <a:solidFill>
                  <a:schemeClr val="bg1"/>
                </a:solidFill>
                <a:latin typeface="Arial" charset="0"/>
                <a:cs typeface="Arial" charset="0"/>
              </a:defRPr>
            </a:lvl2pPr>
            <a:lvl3pPr marL="1143000" indent="-228600">
              <a:defRPr sz="1400" b="1">
                <a:solidFill>
                  <a:schemeClr val="bg1"/>
                </a:solidFill>
                <a:latin typeface="Arial" charset="0"/>
                <a:cs typeface="Arial" charset="0"/>
              </a:defRPr>
            </a:lvl3pPr>
            <a:lvl4pPr marL="1600200" indent="-228600">
              <a:defRPr sz="1400" b="1">
                <a:solidFill>
                  <a:schemeClr val="bg1"/>
                </a:solidFill>
                <a:latin typeface="Arial" charset="0"/>
                <a:cs typeface="Arial" charset="0"/>
              </a:defRPr>
            </a:lvl4pPr>
            <a:lvl5pPr marL="2057400" indent="-228600">
              <a:defRPr sz="1400" b="1">
                <a:solidFill>
                  <a:schemeClr val="bg1"/>
                </a:solidFill>
                <a:latin typeface="Arial" charset="0"/>
                <a:cs typeface="Arial" charset="0"/>
              </a:defRPr>
            </a:lvl5pPr>
            <a:lvl6pPr marL="2514600" indent="-228600" eaLnBrk="0" fontAlgn="base" hangingPunct="0">
              <a:spcBef>
                <a:spcPct val="50000"/>
              </a:spcBef>
              <a:spcAft>
                <a:spcPct val="0"/>
              </a:spcAft>
              <a:defRPr sz="1400" b="1">
                <a:solidFill>
                  <a:schemeClr val="bg1"/>
                </a:solidFill>
                <a:latin typeface="Arial" charset="0"/>
                <a:cs typeface="Arial" charset="0"/>
              </a:defRPr>
            </a:lvl6pPr>
            <a:lvl7pPr marL="2971800" indent="-228600" eaLnBrk="0" fontAlgn="base" hangingPunct="0">
              <a:spcBef>
                <a:spcPct val="50000"/>
              </a:spcBef>
              <a:spcAft>
                <a:spcPct val="0"/>
              </a:spcAft>
              <a:defRPr sz="1400" b="1">
                <a:solidFill>
                  <a:schemeClr val="bg1"/>
                </a:solidFill>
                <a:latin typeface="Arial" charset="0"/>
                <a:cs typeface="Arial" charset="0"/>
              </a:defRPr>
            </a:lvl7pPr>
            <a:lvl8pPr marL="3429000" indent="-228600" eaLnBrk="0" fontAlgn="base" hangingPunct="0">
              <a:spcBef>
                <a:spcPct val="50000"/>
              </a:spcBef>
              <a:spcAft>
                <a:spcPct val="0"/>
              </a:spcAft>
              <a:defRPr sz="1400" b="1">
                <a:solidFill>
                  <a:schemeClr val="bg1"/>
                </a:solidFill>
                <a:latin typeface="Arial" charset="0"/>
                <a:cs typeface="Arial" charset="0"/>
              </a:defRPr>
            </a:lvl8pPr>
            <a:lvl9pPr marL="3886200" indent="-228600" eaLnBrk="0" fontAlgn="base" hangingPunct="0">
              <a:spcBef>
                <a:spcPct val="50000"/>
              </a:spcBef>
              <a:spcAft>
                <a:spcPct val="0"/>
              </a:spcAft>
              <a:defRPr sz="1400" b="1">
                <a:solidFill>
                  <a:schemeClr val="bg1"/>
                </a:solidFill>
                <a:latin typeface="Arial" charset="0"/>
                <a:cs typeface="Arial" charset="0"/>
              </a:defRPr>
            </a:lvl9pPr>
          </a:lstStyle>
          <a:p>
            <a:pPr>
              <a:defRPr/>
            </a:pPr>
            <a:endParaRPr lang="es-ES" altLang="es-ES" dirty="0">
              <a:ea typeface="+mn-ea"/>
            </a:endParaRPr>
          </a:p>
        </p:txBody>
      </p:sp>
      <p:sp>
        <p:nvSpPr>
          <p:cNvPr id="13" name="Slide Number Placeholder 5"/>
          <p:cNvSpPr>
            <a:spLocks noGrp="1"/>
          </p:cNvSpPr>
          <p:nvPr>
            <p:ph type="sldNum" sz="quarter" idx="4"/>
          </p:nvPr>
        </p:nvSpPr>
        <p:spPr>
          <a:xfrm>
            <a:off x="490538" y="6478890"/>
            <a:ext cx="874712" cy="365125"/>
          </a:xfrm>
          <a:prstGeom prst="rect">
            <a:avLst/>
          </a:prstGeom>
        </p:spPr>
        <p:txBody>
          <a:bodyPr vert="horz" wrap="square" lIns="91440" tIns="45720" rIns="91440" bIns="45720" numCol="1" anchor="ctr" anchorCtr="0" compatLnSpc="1">
            <a:prstTxWarp prst="textNoShape">
              <a:avLst/>
            </a:prstTxWarp>
          </a:bodyPr>
          <a:lstStyle>
            <a:lvl1pPr algn="l">
              <a:defRPr lang="en-US" sz="900" b="0" kern="1200" smtClean="0">
                <a:solidFill>
                  <a:srgbClr val="003FA8"/>
                </a:solidFill>
                <a:latin typeface="Arial"/>
                <a:ea typeface="ＭＳ Ｐゴシック" charset="0"/>
                <a:cs typeface="Arial"/>
              </a:defRPr>
            </a:lvl1pPr>
          </a:lstStyle>
          <a:p>
            <a:fld id="{F096157D-9D44-4342-AEFF-76ADE352FA4A}" type="slidenum">
              <a:rPr lang="tr-TR" smtClean="0"/>
              <a:pPr/>
              <a:t>‹#›</a:t>
            </a:fld>
            <a:endParaRPr lang="tr-TR" dirty="0"/>
          </a:p>
        </p:txBody>
      </p:sp>
      <p:sp>
        <p:nvSpPr>
          <p:cNvPr id="11" name="Date Placeholder 3"/>
          <p:cNvSpPr>
            <a:spLocks noGrp="1"/>
          </p:cNvSpPr>
          <p:nvPr>
            <p:ph type="dt" sz="half" idx="2"/>
          </p:nvPr>
        </p:nvSpPr>
        <p:spPr>
          <a:xfrm>
            <a:off x="7577138" y="6478890"/>
            <a:ext cx="1223962" cy="365125"/>
          </a:xfrm>
          <a:prstGeom prst="rect">
            <a:avLst/>
          </a:prstGeom>
        </p:spPr>
        <p:txBody>
          <a:bodyPr vert="horz" wrap="square" lIns="91440" tIns="45720" rIns="91440" bIns="45720" numCol="1" anchor="ctr" anchorCtr="0" compatLnSpc="1">
            <a:prstTxWarp prst="textNoShape">
              <a:avLst/>
            </a:prstTxWarp>
          </a:bodyPr>
          <a:lstStyle>
            <a:lvl1pPr algn="r">
              <a:defRPr sz="900" b="0">
                <a:solidFill>
                  <a:srgbClr val="003FA8"/>
                </a:solidFill>
                <a:latin typeface="Arial"/>
                <a:cs typeface="Arial"/>
              </a:defRPr>
            </a:lvl1pPr>
          </a:lstStyle>
          <a:p>
            <a:fld id="{C99BF2F7-53DD-304F-938B-FF02BFE4BA3F}" type="datetime1">
              <a:rPr lang="es-ES" smtClean="0"/>
              <a:t>01/07/2019</a:t>
            </a:fld>
            <a:endParaRPr lang="en-US" dirty="0"/>
          </a:p>
        </p:txBody>
      </p:sp>
      <p:pic>
        <p:nvPicPr>
          <p:cNvPr id="2" name="Imagen 1" descr="Logo Eular RGB.png"/>
          <p:cNvPicPr>
            <a:picLocks noChangeAspect="1"/>
          </p:cNvPicPr>
          <p:nvPr/>
        </p:nvPicPr>
        <p:blipFill>
          <a:blip r:embed="rId11" cstate="email">
            <a:extLst>
              <a:ext uri="{28A0092B-C50C-407E-A947-70E740481C1C}">
                <a14:useLocalDpi xmlns:a14="http://schemas.microsoft.com/office/drawing/2010/main" val="0"/>
              </a:ext>
            </a:extLst>
          </a:blip>
          <a:stretch>
            <a:fillRect/>
          </a:stretch>
        </p:blipFill>
        <p:spPr>
          <a:xfrm>
            <a:off x="7203144" y="288589"/>
            <a:ext cx="1597582" cy="912904"/>
          </a:xfrm>
          <a:prstGeom prst="rect">
            <a:avLst/>
          </a:prstGeom>
        </p:spPr>
      </p:pic>
      <p:grpSp>
        <p:nvGrpSpPr>
          <p:cNvPr id="5" name="Agrupar 4"/>
          <p:cNvGrpSpPr/>
          <p:nvPr/>
        </p:nvGrpSpPr>
        <p:grpSpPr>
          <a:xfrm>
            <a:off x="491832" y="1080032"/>
            <a:ext cx="1400770" cy="211662"/>
            <a:chOff x="348640" y="2182281"/>
            <a:chExt cx="1400770" cy="211662"/>
          </a:xfrm>
        </p:grpSpPr>
        <p:sp>
          <p:nvSpPr>
            <p:cNvPr id="4" name="Elipse 3"/>
            <p:cNvSpPr/>
            <p:nvPr userDrawn="1"/>
          </p:nvSpPr>
          <p:spPr bwMode="auto">
            <a:xfrm>
              <a:off x="348640" y="2182281"/>
              <a:ext cx="211662" cy="211662"/>
            </a:xfrm>
            <a:prstGeom prst="ellipse">
              <a:avLst/>
            </a:prstGeom>
            <a:solidFill>
              <a:srgbClr val="063FA9"/>
            </a:solidFill>
            <a:ln>
              <a:noFill/>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9" name="Elipse 18"/>
            <p:cNvSpPr/>
            <p:nvPr userDrawn="1"/>
          </p:nvSpPr>
          <p:spPr bwMode="auto">
            <a:xfrm>
              <a:off x="645917" y="2182281"/>
              <a:ext cx="211662" cy="211662"/>
            </a:xfrm>
            <a:prstGeom prst="ellipse">
              <a:avLst/>
            </a:prstGeom>
            <a:solidFill>
              <a:srgbClr val="063FA9">
                <a:alpha val="80000"/>
              </a:srgbClr>
            </a:solidFill>
            <a:ln>
              <a:noFill/>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0" name="Elipse 19"/>
            <p:cNvSpPr/>
            <p:nvPr userDrawn="1"/>
          </p:nvSpPr>
          <p:spPr bwMode="auto">
            <a:xfrm>
              <a:off x="943194" y="2182281"/>
              <a:ext cx="211662" cy="211662"/>
            </a:xfrm>
            <a:prstGeom prst="ellipse">
              <a:avLst/>
            </a:prstGeom>
            <a:solidFill>
              <a:srgbClr val="063FA9">
                <a:alpha val="61000"/>
              </a:srgbClr>
            </a:solidFill>
            <a:ln>
              <a:noFill/>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1" name="Elipse 20"/>
            <p:cNvSpPr/>
            <p:nvPr userDrawn="1"/>
          </p:nvSpPr>
          <p:spPr bwMode="auto">
            <a:xfrm>
              <a:off x="1240471" y="2182281"/>
              <a:ext cx="211662" cy="211662"/>
            </a:xfrm>
            <a:prstGeom prst="ellipse">
              <a:avLst/>
            </a:prstGeom>
            <a:solidFill>
              <a:srgbClr val="063FA9">
                <a:alpha val="30000"/>
              </a:srgbClr>
            </a:solidFill>
            <a:ln>
              <a:noFill/>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2" name="Elipse 21"/>
            <p:cNvSpPr/>
            <p:nvPr userDrawn="1"/>
          </p:nvSpPr>
          <p:spPr bwMode="auto">
            <a:xfrm>
              <a:off x="1537748" y="2182281"/>
              <a:ext cx="211662" cy="211662"/>
            </a:xfrm>
            <a:prstGeom prst="ellipse">
              <a:avLst/>
            </a:prstGeom>
            <a:solidFill>
              <a:srgbClr val="063FA9">
                <a:alpha val="10000"/>
              </a:srgbClr>
            </a:solidFill>
            <a:ln>
              <a:noFill/>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grpSp>
    </p:spTree>
  </p:cSld>
  <p:clrMap bg1="lt1" tx1="dk1" bg2="lt2" tx2="dk2" accent1="accent1" accent2="accent2" accent3="accent3" accent4="accent4" accent5="accent5" accent6="accent6" hlink="hlink" folHlink="folHlink"/>
  <p:sldLayoutIdLst>
    <p:sldLayoutId id="2147483887" r:id="rId1"/>
    <p:sldLayoutId id="2147483853" r:id="rId2"/>
    <p:sldLayoutId id="2147483858" r:id="rId3"/>
    <p:sldLayoutId id="2147483859" r:id="rId4"/>
    <p:sldLayoutId id="2147483860" r:id="rId5"/>
    <p:sldLayoutId id="2147483857" r:id="rId6"/>
    <p:sldLayoutId id="2147483861" r:id="rId7"/>
    <p:sldLayoutId id="2147483862" r:id="rId8"/>
    <p:sldLayoutId id="2147483863" r:id="rId9"/>
  </p:sldLayoutIdLst>
  <p:hf hdr="0" ftr="0"/>
  <p:txStyles>
    <p:titleStyle>
      <a:lvl1pPr algn="l" rtl="0" eaLnBrk="1" fontAlgn="base" hangingPunct="1">
        <a:spcBef>
          <a:spcPct val="0"/>
        </a:spcBef>
        <a:spcAft>
          <a:spcPct val="0"/>
        </a:spcAft>
        <a:defRPr sz="1600" b="1" i="0">
          <a:solidFill>
            <a:srgbClr val="058AD4"/>
          </a:solidFill>
          <a:latin typeface="+mj-lt"/>
          <a:ea typeface="ＭＳ Ｐゴシック" charset="0"/>
          <a:cs typeface="+mj-cs"/>
        </a:defRPr>
      </a:lvl1pPr>
      <a:lvl2pPr algn="l" rtl="0" eaLnBrk="1" fontAlgn="base" hangingPunct="1">
        <a:spcBef>
          <a:spcPct val="0"/>
        </a:spcBef>
        <a:spcAft>
          <a:spcPct val="0"/>
        </a:spcAft>
        <a:defRPr sz="1400" b="1" i="1">
          <a:solidFill>
            <a:srgbClr val="058AD4"/>
          </a:solidFill>
          <a:latin typeface="Arial" pitchFamily="34" charset="0"/>
          <a:ea typeface="ＭＳ Ｐゴシック" charset="0"/>
        </a:defRPr>
      </a:lvl2pPr>
      <a:lvl3pPr algn="l" rtl="0" eaLnBrk="1" fontAlgn="base" hangingPunct="1">
        <a:spcBef>
          <a:spcPct val="0"/>
        </a:spcBef>
        <a:spcAft>
          <a:spcPct val="0"/>
        </a:spcAft>
        <a:defRPr sz="1400" b="1" i="1">
          <a:solidFill>
            <a:srgbClr val="058AD4"/>
          </a:solidFill>
          <a:latin typeface="Arial" pitchFamily="34" charset="0"/>
          <a:ea typeface="ＭＳ Ｐゴシック" charset="0"/>
        </a:defRPr>
      </a:lvl3pPr>
      <a:lvl4pPr algn="l" rtl="0" eaLnBrk="1" fontAlgn="base" hangingPunct="1">
        <a:spcBef>
          <a:spcPct val="0"/>
        </a:spcBef>
        <a:spcAft>
          <a:spcPct val="0"/>
        </a:spcAft>
        <a:defRPr sz="1400" b="1" i="1">
          <a:solidFill>
            <a:srgbClr val="058AD4"/>
          </a:solidFill>
          <a:latin typeface="Arial" pitchFamily="34" charset="0"/>
          <a:ea typeface="ＭＳ Ｐゴシック" charset="0"/>
        </a:defRPr>
      </a:lvl4pPr>
      <a:lvl5pPr algn="l" rtl="0" eaLnBrk="1" fontAlgn="base" hangingPunct="1">
        <a:spcBef>
          <a:spcPct val="0"/>
        </a:spcBef>
        <a:spcAft>
          <a:spcPct val="0"/>
        </a:spcAft>
        <a:defRPr sz="1400" b="1" i="1">
          <a:solidFill>
            <a:srgbClr val="058AD4"/>
          </a:solidFill>
          <a:latin typeface="Arial" pitchFamily="34" charset="0"/>
          <a:ea typeface="ＭＳ Ｐゴシック" charset="0"/>
        </a:defRPr>
      </a:lvl5pPr>
      <a:lvl6pPr marL="457200" algn="l" rtl="0" eaLnBrk="1" fontAlgn="base" hangingPunct="1">
        <a:spcBef>
          <a:spcPct val="0"/>
        </a:spcBef>
        <a:spcAft>
          <a:spcPct val="0"/>
        </a:spcAft>
        <a:defRPr sz="1400" b="1" i="1">
          <a:solidFill>
            <a:srgbClr val="058AD4"/>
          </a:solidFill>
          <a:latin typeface="Arial" pitchFamily="34" charset="0"/>
        </a:defRPr>
      </a:lvl6pPr>
      <a:lvl7pPr marL="914400" algn="l" rtl="0" eaLnBrk="1" fontAlgn="base" hangingPunct="1">
        <a:spcBef>
          <a:spcPct val="0"/>
        </a:spcBef>
        <a:spcAft>
          <a:spcPct val="0"/>
        </a:spcAft>
        <a:defRPr sz="1400" b="1" i="1">
          <a:solidFill>
            <a:srgbClr val="058AD4"/>
          </a:solidFill>
          <a:latin typeface="Arial" pitchFamily="34" charset="0"/>
        </a:defRPr>
      </a:lvl7pPr>
      <a:lvl8pPr marL="1371600" algn="l" rtl="0" eaLnBrk="1" fontAlgn="base" hangingPunct="1">
        <a:spcBef>
          <a:spcPct val="0"/>
        </a:spcBef>
        <a:spcAft>
          <a:spcPct val="0"/>
        </a:spcAft>
        <a:defRPr sz="1400" b="1" i="1">
          <a:solidFill>
            <a:srgbClr val="058AD4"/>
          </a:solidFill>
          <a:latin typeface="Arial" pitchFamily="34" charset="0"/>
        </a:defRPr>
      </a:lvl8pPr>
      <a:lvl9pPr marL="1828800" algn="l" rtl="0" eaLnBrk="1" fontAlgn="base" hangingPunct="1">
        <a:spcBef>
          <a:spcPct val="0"/>
        </a:spcBef>
        <a:spcAft>
          <a:spcPct val="0"/>
        </a:spcAft>
        <a:defRPr sz="1400" b="1" i="1">
          <a:solidFill>
            <a:srgbClr val="058AD4"/>
          </a:solidFill>
          <a:latin typeface="Arial" pitchFamily="34" charset="0"/>
        </a:defRPr>
      </a:lvl9pPr>
    </p:titleStyle>
    <p:bodyStyle>
      <a:lvl1pPr marL="342900" indent="-342900" algn="l" rtl="0" eaLnBrk="1" fontAlgn="base" hangingPunct="1">
        <a:spcBef>
          <a:spcPct val="20000"/>
        </a:spcBef>
        <a:spcAft>
          <a:spcPct val="0"/>
        </a:spcAft>
        <a:buFont typeface="Wingdings" charset="2"/>
        <a:buChar char="§"/>
        <a:defRPr sz="1200">
          <a:solidFill>
            <a:schemeClr val="tx1">
              <a:lumMod val="65000"/>
              <a:lumOff val="35000"/>
            </a:schemeClr>
          </a:solidFill>
          <a:latin typeface="+mn-lt"/>
          <a:ea typeface="ＭＳ Ｐゴシック" charset="0"/>
          <a:cs typeface="+mn-cs"/>
        </a:defRPr>
      </a:lvl1pPr>
      <a:lvl2pPr marL="742950" indent="-285750" algn="l" rtl="0" eaLnBrk="1" fontAlgn="base" hangingPunct="1">
        <a:spcBef>
          <a:spcPct val="20000"/>
        </a:spcBef>
        <a:spcAft>
          <a:spcPct val="0"/>
        </a:spcAft>
        <a:buFont typeface="Wingdings" charset="2"/>
        <a:buChar char="§"/>
        <a:defRPr sz="1200">
          <a:solidFill>
            <a:schemeClr val="tx1">
              <a:lumMod val="65000"/>
              <a:lumOff val="35000"/>
            </a:schemeClr>
          </a:solidFill>
          <a:latin typeface="+mn-lt"/>
          <a:ea typeface="Arial" charset="0"/>
          <a:cs typeface="+mn-cs"/>
        </a:defRPr>
      </a:lvl2pPr>
      <a:lvl3pPr marL="1143000" indent="-228600" algn="l" rtl="0" eaLnBrk="1" fontAlgn="base" hangingPunct="1">
        <a:spcBef>
          <a:spcPct val="20000"/>
        </a:spcBef>
        <a:spcAft>
          <a:spcPct val="0"/>
        </a:spcAft>
        <a:buFont typeface="Wingdings" charset="2"/>
        <a:buChar char="§"/>
        <a:defRPr sz="1200">
          <a:solidFill>
            <a:schemeClr val="tx1">
              <a:lumMod val="65000"/>
              <a:lumOff val="35000"/>
            </a:schemeClr>
          </a:solidFill>
          <a:latin typeface="+mn-lt"/>
          <a:ea typeface="Arial" charset="0"/>
          <a:cs typeface="+mn-cs"/>
        </a:defRPr>
      </a:lvl3pPr>
      <a:lvl4pPr marL="1600200" indent="-228600" algn="l" rtl="0" eaLnBrk="1" fontAlgn="base" hangingPunct="1">
        <a:spcBef>
          <a:spcPct val="20000"/>
        </a:spcBef>
        <a:spcAft>
          <a:spcPct val="0"/>
        </a:spcAft>
        <a:buFont typeface="Wingdings" charset="2"/>
        <a:buChar char="§"/>
        <a:defRPr sz="1200">
          <a:solidFill>
            <a:schemeClr val="tx1">
              <a:lumMod val="65000"/>
              <a:lumOff val="35000"/>
            </a:schemeClr>
          </a:solidFill>
          <a:latin typeface="+mn-lt"/>
          <a:ea typeface="Arial" charset="0"/>
          <a:cs typeface="+mn-cs"/>
        </a:defRPr>
      </a:lvl4pPr>
      <a:lvl5pPr marL="2057400" indent="-228600" algn="l" rtl="0" eaLnBrk="1" fontAlgn="base" hangingPunct="1">
        <a:spcBef>
          <a:spcPct val="20000"/>
        </a:spcBef>
        <a:spcAft>
          <a:spcPct val="0"/>
        </a:spcAft>
        <a:buFont typeface="Wingdings" charset="2"/>
        <a:buChar char="§"/>
        <a:defRPr sz="1200">
          <a:solidFill>
            <a:schemeClr val="tx1">
              <a:lumMod val="65000"/>
              <a:lumOff val="35000"/>
            </a:schemeClr>
          </a:solidFill>
          <a:latin typeface="+mn-lt"/>
          <a:ea typeface="Arial" charset="0"/>
          <a:cs typeface="+mn-cs"/>
        </a:defRPr>
      </a:lvl5pPr>
      <a:lvl6pPr marL="2514600" indent="-228600" algn="l" rtl="0" eaLnBrk="1" fontAlgn="base" hangingPunct="1">
        <a:spcBef>
          <a:spcPct val="20000"/>
        </a:spcBef>
        <a:spcAft>
          <a:spcPct val="0"/>
        </a:spcAft>
        <a:buChar char="»"/>
        <a:defRPr sz="1200">
          <a:solidFill>
            <a:schemeClr val="tx1"/>
          </a:solidFill>
          <a:latin typeface="+mn-lt"/>
          <a:cs typeface="+mn-cs"/>
        </a:defRPr>
      </a:lvl6pPr>
      <a:lvl7pPr marL="2971800" indent="-228600" algn="l" rtl="0" eaLnBrk="1" fontAlgn="base" hangingPunct="1">
        <a:spcBef>
          <a:spcPct val="20000"/>
        </a:spcBef>
        <a:spcAft>
          <a:spcPct val="0"/>
        </a:spcAft>
        <a:buChar char="»"/>
        <a:defRPr sz="1200">
          <a:solidFill>
            <a:schemeClr val="tx1"/>
          </a:solidFill>
          <a:latin typeface="+mn-lt"/>
          <a:cs typeface="+mn-cs"/>
        </a:defRPr>
      </a:lvl7pPr>
      <a:lvl8pPr marL="3429000" indent="-228600" algn="l" rtl="0" eaLnBrk="1" fontAlgn="base" hangingPunct="1">
        <a:spcBef>
          <a:spcPct val="20000"/>
        </a:spcBef>
        <a:spcAft>
          <a:spcPct val="0"/>
        </a:spcAft>
        <a:buChar char="»"/>
        <a:defRPr sz="1200">
          <a:solidFill>
            <a:schemeClr val="tx1"/>
          </a:solidFill>
          <a:latin typeface="+mn-lt"/>
          <a:cs typeface="+mn-cs"/>
        </a:defRPr>
      </a:lvl8pPr>
      <a:lvl9pPr marL="3886200" indent="-228600" algn="l" rtl="0" eaLnBrk="1" fontAlgn="base" hangingPunct="1">
        <a:spcBef>
          <a:spcPct val="20000"/>
        </a:spcBef>
        <a:spcAft>
          <a:spcPct val="0"/>
        </a:spcAft>
        <a:buChar char="»"/>
        <a:defRPr sz="1200">
          <a:solidFill>
            <a:schemeClr val="tx1"/>
          </a:solidFill>
          <a:latin typeface="+mn-lt"/>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998270351"/>
      </p:ext>
    </p:extLst>
  </p:cSld>
  <p:clrMap bg1="lt1" tx1="dk1" bg2="lt2" tx2="dk2" accent1="accent1" accent2="accent2" accent3="accent3" accent4="accent4" accent5="accent5" accent6="accent6" hlink="hlink" folHlink="folHlink"/>
  <p:sldLayoutIdLst>
    <p:sldLayoutId id="2147483889"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32388" y="4075497"/>
            <a:ext cx="7236542" cy="1981863"/>
          </a:xfrm>
        </p:spPr>
        <p:txBody>
          <a:bodyPr/>
          <a:lstStyle/>
          <a:p>
            <a:r>
              <a:rPr lang="en-US" dirty="0">
                <a:solidFill>
                  <a:schemeClr val="bg2">
                    <a:lumMod val="50000"/>
                  </a:schemeClr>
                </a:solidFill>
              </a:rPr>
              <a:t>2019 Update of EULAR recommendations for vaccination in adult patients with autoimmune inflammatory rheumatic diseases (AIIRD)</a:t>
            </a:r>
            <a:br>
              <a:rPr lang="en-GB" dirty="0"/>
            </a:br>
            <a:br>
              <a:rPr lang="en-GB" dirty="0">
                <a:solidFill>
                  <a:srgbClr val="FF0000"/>
                </a:solidFill>
              </a:rPr>
            </a:br>
            <a:br>
              <a:rPr lang="en-GB" dirty="0"/>
            </a:br>
            <a:br>
              <a:rPr lang="en-GB" dirty="0"/>
            </a:br>
            <a:endParaRPr lang="en-GB" dirty="0">
              <a:solidFill>
                <a:schemeClr val="tx1"/>
              </a:solidFill>
            </a:endParaRPr>
          </a:p>
        </p:txBody>
      </p:sp>
    </p:spTree>
    <p:extLst>
      <p:ext uri="{BB962C8B-B14F-4D97-AF65-F5344CB8AC3E}">
        <p14:creationId xmlns:p14="http://schemas.microsoft.com/office/powerpoint/2010/main" val="15332900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dirty="0">
                <a:latin typeface="Calibri" panose="020F0502020204030204" pitchFamily="34" charset="0"/>
                <a:cs typeface="Calibri" panose="020F0502020204030204" pitchFamily="34" charset="0"/>
              </a:rPr>
              <a:t>4.  Vaccines should preferably be administered prior to planned immunosuppression, in particular B cell depleting therapy.</a:t>
            </a:r>
          </a:p>
          <a:p>
            <a:pPr marL="628650" lvl="1" indent="-228600">
              <a:buAutoNum type="arabicPeriod"/>
            </a:pPr>
            <a:r>
              <a:rPr lang="en-US" dirty="0">
                <a:latin typeface="Calibri" panose="020F0502020204030204" pitchFamily="34" charset="0"/>
                <a:cs typeface="Calibri" panose="020F0502020204030204" pitchFamily="34" charset="0"/>
              </a:rPr>
              <a:t>Rituximab definitively impairs humoral response </a:t>
            </a:r>
          </a:p>
          <a:p>
            <a:pPr marL="628650" lvl="1" indent="-228600">
              <a:buAutoNum type="arabicPeriod"/>
            </a:pPr>
            <a:r>
              <a:rPr lang="en-US" dirty="0">
                <a:latin typeface="Calibri" panose="020F0502020204030204" pitchFamily="34" charset="0"/>
                <a:cs typeface="Calibri" panose="020F0502020204030204" pitchFamily="34" charset="0"/>
              </a:rPr>
              <a:t>DMARDs have a variable impact on the humoral response </a:t>
            </a:r>
          </a:p>
          <a:p>
            <a:pPr marL="628650" lvl="1" indent="-228600">
              <a:buAutoNum type="arabicPeriod"/>
            </a:pPr>
            <a:endParaRPr lang="en-US" dirty="0">
              <a:latin typeface="Calibri" panose="020F0502020204030204" pitchFamily="34" charset="0"/>
              <a:cs typeface="Calibri" panose="020F0502020204030204" pitchFamily="34" charset="0"/>
            </a:endParaRPr>
          </a:p>
          <a:p>
            <a:pPr marL="0" indent="0">
              <a:buNone/>
            </a:pPr>
            <a:r>
              <a:rPr lang="en-US" dirty="0">
                <a:latin typeface="Calibri" panose="020F0502020204030204" pitchFamily="34" charset="0"/>
                <a:cs typeface="Calibri" panose="020F0502020204030204" pitchFamily="34" charset="0"/>
              </a:rPr>
              <a:t>5.  Non-live vaccines can be administered to patients with AIIRD also while treated with systemic glucocorticoids and DMARDs.</a:t>
            </a:r>
          </a:p>
          <a:p>
            <a:pPr marL="628650" lvl="1" indent="-228600">
              <a:buAutoNum type="arabicPeriod"/>
            </a:pPr>
            <a:r>
              <a:rPr lang="en-US" dirty="0">
                <a:latin typeface="Calibri" panose="020F0502020204030204" pitchFamily="34" charset="0"/>
                <a:cs typeface="Calibri" panose="020F0502020204030204" pitchFamily="34" charset="0"/>
              </a:rPr>
              <a:t>Accumulating data over the recent years has supported the administration of influenza, pneumococcal, tetanus toxoid, hepatitis B virus (HBV), hepatitis A virus (HAV), and human papilloma virus (HPV) vaccines to patients with AIIRD under immunosuppressive therapy</a:t>
            </a:r>
          </a:p>
          <a:p>
            <a:pPr marL="628650" lvl="1" indent="-228600">
              <a:buAutoNum type="arabicPeriod"/>
            </a:pPr>
            <a:r>
              <a:rPr lang="en-US" dirty="0">
                <a:latin typeface="Calibri" panose="020F0502020204030204" pitchFamily="34" charset="0"/>
                <a:cs typeface="Calibri" panose="020F0502020204030204" pitchFamily="34" charset="0"/>
              </a:rPr>
              <a:t>Generally adequate humoral response </a:t>
            </a:r>
          </a:p>
          <a:p>
            <a:pPr marL="628650" lvl="1" indent="-228600">
              <a:buAutoNum type="arabicPeriod"/>
            </a:pPr>
            <a:endParaRPr lang="en-US" dirty="0">
              <a:latin typeface="Calibri" panose="020F0502020204030204" pitchFamily="34" charset="0"/>
              <a:cs typeface="Calibri" panose="020F0502020204030204" pitchFamily="34" charset="0"/>
            </a:endParaRPr>
          </a:p>
          <a:p>
            <a:pPr marL="400050" lvl="1" indent="0">
              <a:buNone/>
            </a:pPr>
            <a:endParaRPr lang="en-US" dirty="0">
              <a:latin typeface="Calibri" panose="020F0502020204030204" pitchFamily="34" charset="0"/>
              <a:cs typeface="Calibri" panose="020F0502020204030204" pitchFamily="34" charset="0"/>
            </a:endParaRPr>
          </a:p>
          <a:p>
            <a:pPr marL="0" indent="0">
              <a:buNone/>
            </a:pPr>
            <a:r>
              <a:rPr lang="en-US" dirty="0">
                <a:latin typeface="Calibri" panose="020F0502020204030204" pitchFamily="34" charset="0"/>
                <a:cs typeface="Calibri" panose="020F0502020204030204" pitchFamily="34" charset="0"/>
              </a:rPr>
              <a:t>6.  Live-attenuated vaccines may be considered with caution in patients with AIIRD</a:t>
            </a:r>
          </a:p>
          <a:p>
            <a:pPr marL="628650" lvl="1" indent="-228600">
              <a:buAutoNum type="arabicPeriod"/>
            </a:pPr>
            <a:r>
              <a:rPr lang="en-US" dirty="0">
                <a:latin typeface="Calibri" panose="020F0502020204030204" pitchFamily="34" charset="0"/>
                <a:cs typeface="Calibri" panose="020F0502020204030204" pitchFamily="34" charset="0"/>
              </a:rPr>
              <a:t>In general, live attenuated vaccines should be avoided in patients under immunosuppressive therapy </a:t>
            </a:r>
          </a:p>
          <a:p>
            <a:pPr marL="628650" lvl="1" indent="-228600">
              <a:buAutoNum type="arabicPeriod"/>
            </a:pPr>
            <a:r>
              <a:rPr lang="en-US" dirty="0">
                <a:latin typeface="Calibri" panose="020F0502020204030204" pitchFamily="34" charset="0"/>
                <a:cs typeface="Calibri" panose="020F0502020204030204" pitchFamily="34" charset="0"/>
              </a:rPr>
              <a:t>MMR and herpes zoster may be an exception </a:t>
            </a:r>
          </a:p>
          <a:p>
            <a:pPr marL="628650" lvl="1" indent="-228600">
              <a:buAutoNum type="arabicPeriod"/>
            </a:pPr>
            <a:endParaRPr lang="en-US" dirty="0"/>
          </a:p>
        </p:txBody>
      </p:sp>
      <p:sp>
        <p:nvSpPr>
          <p:cNvPr id="3" name="Title 2"/>
          <p:cNvSpPr>
            <a:spLocks noGrp="1"/>
          </p:cNvSpPr>
          <p:nvPr>
            <p:ph type="title"/>
          </p:nvPr>
        </p:nvSpPr>
        <p:spPr/>
        <p:txBody>
          <a:bodyPr/>
          <a:lstStyle/>
          <a:p>
            <a:r>
              <a:rPr lang="en-US" dirty="0"/>
              <a:t>Overarching principles </a:t>
            </a:r>
          </a:p>
        </p:txBody>
      </p:sp>
      <p:sp>
        <p:nvSpPr>
          <p:cNvPr id="4" name="Slide Number Placeholder 3"/>
          <p:cNvSpPr>
            <a:spLocks noGrp="1"/>
          </p:cNvSpPr>
          <p:nvPr>
            <p:ph type="sldNum" sz="quarter" idx="4"/>
          </p:nvPr>
        </p:nvSpPr>
        <p:spPr/>
        <p:txBody>
          <a:bodyPr/>
          <a:lstStyle/>
          <a:p>
            <a:fld id="{F096157D-9D44-4342-AEFF-76ADE352FA4A}" type="slidenum">
              <a:rPr lang="tr-TR" smtClean="0"/>
              <a:pPr/>
              <a:t>10</a:t>
            </a:fld>
            <a:endParaRPr lang="tr-TR" dirty="0"/>
          </a:p>
        </p:txBody>
      </p:sp>
      <p:sp>
        <p:nvSpPr>
          <p:cNvPr id="5" name="Date Placeholder 4"/>
          <p:cNvSpPr>
            <a:spLocks noGrp="1"/>
          </p:cNvSpPr>
          <p:nvPr>
            <p:ph type="dt" sz="half" idx="2"/>
          </p:nvPr>
        </p:nvSpPr>
        <p:spPr/>
        <p:txBody>
          <a:bodyPr/>
          <a:lstStyle/>
          <a:p>
            <a:fld id="{BA3F73F8-1884-0E40-983C-CDED2351A66E}" type="datetime1">
              <a:rPr lang="es-ES" smtClean="0"/>
              <a:t>01/07/2019</a:t>
            </a:fld>
            <a:endParaRPr lang="en-US" dirty="0"/>
          </a:p>
        </p:txBody>
      </p:sp>
    </p:spTree>
    <p:extLst>
      <p:ext uri="{BB962C8B-B14F-4D97-AF65-F5344CB8AC3E}">
        <p14:creationId xmlns:p14="http://schemas.microsoft.com/office/powerpoint/2010/main" val="11409586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a:xfrm>
            <a:off x="229422" y="324953"/>
            <a:ext cx="8334172" cy="634545"/>
          </a:xfrm>
        </p:spPr>
        <p:txBody>
          <a:bodyPr/>
          <a:lstStyle/>
          <a:p>
            <a:r>
              <a:rPr lang="en-GB" dirty="0"/>
              <a:t>Individual Recommendations</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11</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01/07/2019</a:t>
            </a:fld>
            <a:endParaRPr lang="en-US" dirty="0"/>
          </a:p>
        </p:txBody>
      </p:sp>
      <p:sp>
        <p:nvSpPr>
          <p:cNvPr id="8" name="Marcador de contenido 3"/>
          <p:cNvSpPr>
            <a:spLocks noGrp="1"/>
          </p:cNvSpPr>
          <p:nvPr>
            <p:ph idx="1"/>
          </p:nvPr>
        </p:nvSpPr>
        <p:spPr>
          <a:xfrm>
            <a:off x="466929" y="1592953"/>
            <a:ext cx="8334171" cy="4795971"/>
          </a:xfrm>
        </p:spPr>
        <p:txBody>
          <a:bodyPr/>
          <a:lstStyle/>
          <a:p>
            <a:pPr marL="228600" indent="-228600">
              <a:buAutoNum type="arabicPeriod"/>
            </a:pPr>
            <a:r>
              <a:rPr lang="en-US" sz="1600" dirty="0">
                <a:latin typeface="Calibri" panose="020F0502020204030204" pitchFamily="34" charset="0"/>
                <a:cs typeface="Calibri" panose="020F0502020204030204" pitchFamily="34" charset="0"/>
              </a:rPr>
              <a:t>Influenza vaccination should be strongly considered for the majority of patients with AIIRD.</a:t>
            </a:r>
          </a:p>
          <a:p>
            <a:pPr marL="400050" lvl="1" indent="0">
              <a:buNone/>
            </a:pPr>
            <a:r>
              <a:rPr lang="en-US" sz="1400" dirty="0">
                <a:latin typeface="Calibri" panose="020F0502020204030204" pitchFamily="34" charset="0"/>
                <a:cs typeface="Calibri" panose="020F0502020204030204" pitchFamily="34" charset="0"/>
              </a:rPr>
              <a:t>- The main change from the previous recommendation is in the word “majority” : AIIRD patients treated with immunosuppressive drugs should be vaccinated </a:t>
            </a:r>
          </a:p>
          <a:p>
            <a:pPr marL="400050" lvl="1" indent="0">
              <a:buNone/>
            </a:pPr>
            <a:r>
              <a:rPr lang="en-US" sz="1400" dirty="0">
                <a:latin typeface="Calibri" panose="020F0502020204030204" pitchFamily="34" charset="0"/>
                <a:cs typeface="Calibri" panose="020F0502020204030204" pitchFamily="34" charset="0"/>
              </a:rPr>
              <a:t>- Young patients with ankylosing spondylitis, not treated with biologics, are not considered at an increased risk for influenza </a:t>
            </a:r>
          </a:p>
          <a:p>
            <a:pPr marL="400050" lvl="1" indent="0">
              <a:buNone/>
            </a:pPr>
            <a:endParaRPr lang="en-US" dirty="0"/>
          </a:p>
          <a:p>
            <a:pPr marL="228600" indent="-228600">
              <a:buAutoNum type="arabicPeriod"/>
            </a:pPr>
            <a:r>
              <a:rPr lang="en-US" sz="1600" dirty="0">
                <a:latin typeface="Calibri" panose="020F0502020204030204" pitchFamily="34" charset="0"/>
                <a:cs typeface="Calibri" panose="020F0502020204030204" pitchFamily="34" charset="0"/>
              </a:rPr>
              <a:t>Pneumococcal vaccination should be strongly considered for the majority of patients with AIIRD.</a:t>
            </a:r>
          </a:p>
          <a:p>
            <a:pPr marL="400050" lvl="1" indent="0">
              <a:buNone/>
            </a:pPr>
            <a:r>
              <a:rPr lang="en-US" sz="1400" dirty="0">
                <a:latin typeface="Calibri" panose="020F0502020204030204" pitchFamily="34" charset="0"/>
                <a:cs typeface="Calibri" panose="020F0502020204030204" pitchFamily="34" charset="0"/>
              </a:rPr>
              <a:t>- The main change from the previous recommendation is in the word “majority” : AIIRD patients treated with immunosuppressive drugs should be vaccinated </a:t>
            </a:r>
          </a:p>
          <a:p>
            <a:pPr marL="400050" lvl="1" indent="0">
              <a:buNone/>
            </a:pPr>
            <a:r>
              <a:rPr lang="en-US" sz="1400" dirty="0">
                <a:latin typeface="Calibri" panose="020F0502020204030204" pitchFamily="34" charset="0"/>
                <a:cs typeface="Calibri" panose="020F0502020204030204" pitchFamily="34" charset="0"/>
              </a:rPr>
              <a:t>- Health providers should be aware of the different pneumococcal vaccines and of the recommendations of the CDC and ESCMID to combine conjugated vaccine (PCV13) with polysaccharide vaccine (PPSV23) </a:t>
            </a:r>
          </a:p>
          <a:p>
            <a:pPr marL="400050" lvl="1" indent="0">
              <a:buNone/>
            </a:pPr>
            <a:endParaRPr lang="en-US" sz="1400" dirty="0">
              <a:latin typeface="Calibri" panose="020F0502020204030204" pitchFamily="34" charset="0"/>
              <a:cs typeface="Calibri" panose="020F0502020204030204" pitchFamily="34" charset="0"/>
            </a:endParaRPr>
          </a:p>
          <a:p>
            <a:pPr marL="228600" indent="-228600">
              <a:buAutoNum type="arabicPeriod"/>
            </a:pPr>
            <a:r>
              <a:rPr lang="en-US" sz="1400" dirty="0"/>
              <a:t>Patients with AIIRD should receive tetanus toxoid vaccination in accordance with recommendations for the general population. Passive immunization should be considered for patients treated with B cell depleting therapy.</a:t>
            </a:r>
          </a:p>
          <a:p>
            <a:pPr marL="400050" lvl="1" indent="0">
              <a:buNone/>
            </a:pPr>
            <a:r>
              <a:rPr lang="en-US" sz="1400" dirty="0">
                <a:latin typeface="Calibri" panose="020F0502020204030204" pitchFamily="34" charset="0"/>
                <a:cs typeface="Calibri" panose="020F0502020204030204" pitchFamily="34" charset="0"/>
              </a:rPr>
              <a:t>- Same recommendation as in the 2011 version</a:t>
            </a:r>
          </a:p>
        </p:txBody>
      </p:sp>
    </p:spTree>
    <p:extLst>
      <p:ext uri="{BB962C8B-B14F-4D97-AF65-F5344CB8AC3E}">
        <p14:creationId xmlns:p14="http://schemas.microsoft.com/office/powerpoint/2010/main" val="32876566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66928" y="1520043"/>
            <a:ext cx="8334171" cy="4696036"/>
          </a:xfrm>
        </p:spPr>
        <p:txBody>
          <a:bodyPr/>
          <a:lstStyle/>
          <a:p>
            <a:pPr marL="0" indent="0">
              <a:buNone/>
            </a:pPr>
            <a:r>
              <a:rPr lang="en-US" dirty="0">
                <a:solidFill>
                  <a:schemeClr val="tx1"/>
                </a:solidFill>
              </a:rPr>
              <a:t>4</a:t>
            </a:r>
            <a:r>
              <a:rPr lang="en-US" dirty="0"/>
              <a:t>. </a:t>
            </a:r>
            <a:r>
              <a:rPr lang="en-US" sz="1600" dirty="0">
                <a:latin typeface="Calibri" panose="020F0502020204030204" pitchFamily="34" charset="0"/>
                <a:cs typeface="Calibri" panose="020F0502020204030204" pitchFamily="34" charset="0"/>
              </a:rPr>
              <a:t>Hepatitis A and hepatitis B vaccines should be administered to AIIRD patients at risk. In specific situations, booster or passive immunization is indicated. </a:t>
            </a:r>
          </a:p>
          <a:p>
            <a:pPr marL="0" indent="0">
              <a:buNone/>
            </a:pPr>
            <a:r>
              <a:rPr lang="en-US" sz="1600" dirty="0">
                <a:latin typeface="Calibri" panose="020F0502020204030204" pitchFamily="34" charset="0"/>
                <a:cs typeface="Calibri" panose="020F0502020204030204" pitchFamily="34" charset="0"/>
              </a:rPr>
              <a:t>	</a:t>
            </a:r>
            <a:r>
              <a:rPr lang="en-US" sz="1400" dirty="0">
                <a:solidFill>
                  <a:schemeClr val="tx1">
                    <a:lumMod val="60000"/>
                    <a:lumOff val="40000"/>
                  </a:schemeClr>
                </a:solidFill>
                <a:latin typeface="Calibri" panose="020F0502020204030204" pitchFamily="34" charset="0"/>
                <a:cs typeface="Calibri" panose="020F0502020204030204" pitchFamily="34" charset="0"/>
              </a:rPr>
              <a:t>1</a:t>
            </a:r>
            <a:r>
              <a:rPr lang="en-US" sz="1400" dirty="0">
                <a:solidFill>
                  <a:schemeClr val="tx1"/>
                </a:solidFill>
                <a:latin typeface="Calibri" panose="020F0502020204030204" pitchFamily="34" charset="0"/>
                <a:cs typeface="Calibri" panose="020F0502020204030204" pitchFamily="34" charset="0"/>
              </a:rPr>
              <a:t>. </a:t>
            </a:r>
            <a:r>
              <a:rPr lang="en-US" sz="1400" dirty="0">
                <a:solidFill>
                  <a:schemeClr val="tx1">
                    <a:lumMod val="60000"/>
                    <a:lumOff val="40000"/>
                  </a:schemeClr>
                </a:solidFill>
                <a:latin typeface="Calibri" panose="020F0502020204030204" pitchFamily="34" charset="0"/>
                <a:cs typeface="Calibri" panose="020F0502020204030204" pitchFamily="34" charset="0"/>
              </a:rPr>
              <a:t>Expansion of the original recommendation for a booster or passive immunization                            based on a reduced humoral response to HAV vaccine </a:t>
            </a:r>
          </a:p>
          <a:p>
            <a:pPr marL="0" indent="0">
              <a:buNone/>
            </a:pPr>
            <a:r>
              <a:rPr lang="en-US" sz="1400" dirty="0">
                <a:solidFill>
                  <a:schemeClr val="tx1">
                    <a:lumMod val="60000"/>
                    <a:lumOff val="40000"/>
                  </a:schemeClr>
                </a:solidFill>
                <a:latin typeface="Calibri" panose="020F0502020204030204" pitchFamily="34" charset="0"/>
                <a:cs typeface="Calibri" panose="020F0502020204030204" pitchFamily="34" charset="0"/>
              </a:rPr>
              <a:t>                     2. Patients at risk: </a:t>
            </a:r>
            <a:r>
              <a:rPr lang="en-US" sz="1400" dirty="0"/>
              <a:t> </a:t>
            </a:r>
            <a:r>
              <a:rPr lang="en-US" sz="1400" dirty="0">
                <a:solidFill>
                  <a:schemeClr val="tx1">
                    <a:lumMod val="60000"/>
                    <a:lumOff val="40000"/>
                  </a:schemeClr>
                </a:solidFill>
                <a:latin typeface="Calibri" panose="020F0502020204030204" pitchFamily="34" charset="0"/>
                <a:cs typeface="Calibri" panose="020F0502020204030204" pitchFamily="34" charset="0"/>
              </a:rPr>
              <a:t>medical personnel, household contacts or sexual partners of known persons with chronic HBV infection, intravenous drug users, men who have sex with men</a:t>
            </a:r>
          </a:p>
          <a:p>
            <a:pPr marL="0" indent="0">
              <a:buNone/>
            </a:pPr>
            <a:r>
              <a:rPr lang="en-US" sz="1600" dirty="0">
                <a:solidFill>
                  <a:schemeClr val="tx1"/>
                </a:solidFill>
                <a:latin typeface="Calibri" panose="020F0502020204030204" pitchFamily="34" charset="0"/>
                <a:cs typeface="Calibri" panose="020F0502020204030204" pitchFamily="34" charset="0"/>
              </a:rPr>
              <a:t>  5.</a:t>
            </a:r>
            <a:r>
              <a:rPr lang="en-US" sz="1600" dirty="0">
                <a:latin typeface="Calibri" panose="020F0502020204030204" pitchFamily="34" charset="0"/>
                <a:cs typeface="Calibri" panose="020F0502020204030204" pitchFamily="34" charset="0"/>
              </a:rPr>
              <a:t> </a:t>
            </a:r>
            <a:r>
              <a:rPr lang="en-US" sz="1400" dirty="0">
                <a:latin typeface="Calibri" panose="020F0502020204030204" pitchFamily="34" charset="0"/>
                <a:cs typeface="Calibri" panose="020F0502020204030204" pitchFamily="34" charset="0"/>
              </a:rPr>
              <a:t> Herpes zoster vaccination may be considered in high-risk patients with AIIRD </a:t>
            </a:r>
          </a:p>
          <a:p>
            <a:pPr marL="0" indent="0">
              <a:buNone/>
            </a:pPr>
            <a:r>
              <a:rPr lang="en-US" sz="1400" dirty="0">
                <a:latin typeface="Calibri" panose="020F0502020204030204" pitchFamily="34" charset="0"/>
                <a:cs typeface="Calibri" panose="020F0502020204030204" pitchFamily="34" charset="0"/>
              </a:rPr>
              <a:t>	</a:t>
            </a:r>
            <a:r>
              <a:rPr lang="en-US" sz="1400" dirty="0">
                <a:solidFill>
                  <a:schemeClr val="tx1">
                    <a:lumMod val="60000"/>
                    <a:lumOff val="40000"/>
                  </a:schemeClr>
                </a:solidFill>
                <a:latin typeface="Calibri" panose="020F0502020204030204" pitchFamily="34" charset="0"/>
                <a:cs typeface="Calibri" panose="020F0502020204030204" pitchFamily="34" charset="0"/>
              </a:rPr>
              <a:t>1. Same as in the previous recommendation </a:t>
            </a:r>
          </a:p>
          <a:p>
            <a:pPr marL="0" indent="0">
              <a:buNone/>
            </a:pPr>
            <a:r>
              <a:rPr lang="en-US" sz="1400" dirty="0">
                <a:solidFill>
                  <a:schemeClr val="tx1">
                    <a:lumMod val="60000"/>
                    <a:lumOff val="40000"/>
                  </a:schemeClr>
                </a:solidFill>
                <a:latin typeface="Calibri" panose="020F0502020204030204" pitchFamily="34" charset="0"/>
                <a:cs typeface="Calibri" panose="020F0502020204030204" pitchFamily="34" charset="0"/>
              </a:rPr>
              <a:t>                        2. Increased evidence on the safety of the vaccine in AIIRD </a:t>
            </a:r>
          </a:p>
          <a:p>
            <a:pPr marL="0" indent="0">
              <a:buNone/>
            </a:pPr>
            <a:r>
              <a:rPr lang="en-US" sz="1600" dirty="0">
                <a:latin typeface="Calibri" panose="020F0502020204030204" pitchFamily="34" charset="0"/>
                <a:cs typeface="Calibri" panose="020F0502020204030204" pitchFamily="34" charset="0"/>
              </a:rPr>
              <a:t> </a:t>
            </a:r>
            <a:r>
              <a:rPr lang="en-US" sz="1600" dirty="0">
                <a:solidFill>
                  <a:schemeClr val="tx1"/>
                </a:solidFill>
                <a:latin typeface="Calibri" panose="020F0502020204030204" pitchFamily="34" charset="0"/>
                <a:cs typeface="Calibri" panose="020F0502020204030204" pitchFamily="34" charset="0"/>
              </a:rPr>
              <a:t>6</a:t>
            </a:r>
            <a:r>
              <a:rPr lang="en-US" sz="1600" dirty="0">
                <a:latin typeface="Calibri" panose="020F0502020204030204" pitchFamily="34" charset="0"/>
                <a:cs typeface="Calibri" panose="020F0502020204030204" pitchFamily="34" charset="0"/>
              </a:rPr>
              <a:t>. </a:t>
            </a:r>
            <a:r>
              <a:rPr lang="en-US" sz="1400" dirty="0">
                <a:latin typeface="Calibri" panose="020F0502020204030204" pitchFamily="34" charset="0"/>
                <a:cs typeface="Calibri" panose="020F0502020204030204" pitchFamily="34" charset="0"/>
              </a:rPr>
              <a:t>Vaccination against yellow fever should be generally avoided in patients with AIIRD</a:t>
            </a:r>
          </a:p>
          <a:p>
            <a:pPr marL="0" indent="0">
              <a:buNone/>
            </a:pPr>
            <a:r>
              <a:rPr lang="en-US" b="1" dirty="0"/>
              <a:t>	</a:t>
            </a:r>
            <a:r>
              <a:rPr lang="en-US" sz="1400" dirty="0">
                <a:solidFill>
                  <a:schemeClr val="tx1">
                    <a:lumMod val="60000"/>
                    <a:lumOff val="40000"/>
                  </a:schemeClr>
                </a:solidFill>
                <a:latin typeface="Calibri" panose="020F0502020204030204" pitchFamily="34" charset="0"/>
                <a:cs typeface="Calibri" panose="020F0502020204030204" pitchFamily="34" charset="0"/>
              </a:rPr>
              <a:t>1. Newly formulated recommendation </a:t>
            </a:r>
          </a:p>
          <a:p>
            <a:pPr marL="0" indent="0">
              <a:buNone/>
            </a:pPr>
            <a:r>
              <a:rPr lang="en-US" sz="1400" dirty="0">
                <a:solidFill>
                  <a:schemeClr val="tx1">
                    <a:lumMod val="60000"/>
                    <a:lumOff val="40000"/>
                  </a:schemeClr>
                </a:solidFill>
                <a:latin typeface="Calibri" panose="020F0502020204030204" pitchFamily="34" charset="0"/>
                <a:cs typeface="Calibri" panose="020F0502020204030204" pitchFamily="34" charset="0"/>
              </a:rPr>
              <a:t>                       2.The safety profile of primary versus booster vaccination is discussed </a:t>
            </a:r>
          </a:p>
          <a:p>
            <a:pPr marL="0" indent="0">
              <a:buNone/>
            </a:pPr>
            <a:endParaRPr lang="en-US" dirty="0"/>
          </a:p>
          <a:p>
            <a:endParaRPr lang="en-US" dirty="0"/>
          </a:p>
        </p:txBody>
      </p:sp>
      <p:sp>
        <p:nvSpPr>
          <p:cNvPr id="3" name="Title 2"/>
          <p:cNvSpPr>
            <a:spLocks noGrp="1"/>
          </p:cNvSpPr>
          <p:nvPr>
            <p:ph type="title"/>
          </p:nvPr>
        </p:nvSpPr>
        <p:spPr>
          <a:xfrm>
            <a:off x="0" y="146823"/>
            <a:ext cx="8334172" cy="634545"/>
          </a:xfrm>
        </p:spPr>
        <p:txBody>
          <a:bodyPr/>
          <a:lstStyle/>
          <a:p>
            <a:r>
              <a:rPr lang="en-GB" dirty="0"/>
              <a:t>Individual Recommendations</a:t>
            </a:r>
            <a:endParaRPr lang="en-US" dirty="0"/>
          </a:p>
        </p:txBody>
      </p:sp>
      <p:sp>
        <p:nvSpPr>
          <p:cNvPr id="4" name="Slide Number Placeholder 3"/>
          <p:cNvSpPr>
            <a:spLocks noGrp="1"/>
          </p:cNvSpPr>
          <p:nvPr>
            <p:ph type="sldNum" sz="quarter" idx="4"/>
          </p:nvPr>
        </p:nvSpPr>
        <p:spPr/>
        <p:txBody>
          <a:bodyPr/>
          <a:lstStyle/>
          <a:p>
            <a:fld id="{F096157D-9D44-4342-AEFF-76ADE352FA4A}" type="slidenum">
              <a:rPr lang="tr-TR" smtClean="0"/>
              <a:pPr/>
              <a:t>12</a:t>
            </a:fld>
            <a:endParaRPr lang="tr-TR" dirty="0"/>
          </a:p>
        </p:txBody>
      </p:sp>
      <p:sp>
        <p:nvSpPr>
          <p:cNvPr id="5" name="Date Placeholder 4"/>
          <p:cNvSpPr>
            <a:spLocks noGrp="1"/>
          </p:cNvSpPr>
          <p:nvPr>
            <p:ph type="dt" sz="half" idx="2"/>
          </p:nvPr>
        </p:nvSpPr>
        <p:spPr/>
        <p:txBody>
          <a:bodyPr/>
          <a:lstStyle/>
          <a:p>
            <a:fld id="{BA3F73F8-1884-0E40-983C-CDED2351A66E}" type="datetime1">
              <a:rPr lang="es-ES" smtClean="0"/>
              <a:t>01/07/2019</a:t>
            </a:fld>
            <a:endParaRPr lang="en-US" dirty="0"/>
          </a:p>
        </p:txBody>
      </p:sp>
    </p:spTree>
    <p:extLst>
      <p:ext uri="{BB962C8B-B14F-4D97-AF65-F5344CB8AC3E}">
        <p14:creationId xmlns:p14="http://schemas.microsoft.com/office/powerpoint/2010/main" val="25174610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66928" y="1436915"/>
            <a:ext cx="8334171" cy="4779164"/>
          </a:xfrm>
        </p:spPr>
        <p:txBody>
          <a:bodyPr/>
          <a:lstStyle/>
          <a:p>
            <a:pPr marL="0" indent="0">
              <a:buNone/>
            </a:pPr>
            <a:r>
              <a:rPr lang="en-US" sz="1600" dirty="0">
                <a:solidFill>
                  <a:schemeClr val="tx1"/>
                </a:solidFill>
              </a:rPr>
              <a:t>7</a:t>
            </a:r>
            <a:r>
              <a:rPr lang="en-US" sz="1600" b="1" dirty="0">
                <a:latin typeface="Calibri" panose="020F0502020204030204" pitchFamily="34" charset="0"/>
                <a:cs typeface="Calibri" panose="020F0502020204030204" pitchFamily="34" charset="0"/>
              </a:rPr>
              <a:t>. </a:t>
            </a:r>
            <a:r>
              <a:rPr lang="en-US" sz="1600" dirty="0">
                <a:latin typeface="Calibri" panose="020F0502020204030204" pitchFamily="34" charset="0"/>
                <a:cs typeface="Calibri" panose="020F0502020204030204" pitchFamily="34" charset="0"/>
              </a:rPr>
              <a:t>Patients with AIIRD, in particular patients with SLE, should receive vaccinations against HPV in accordance with recommendations for the general population. </a:t>
            </a:r>
          </a:p>
          <a:p>
            <a:pPr marL="0" indent="0">
              <a:buNone/>
            </a:pPr>
            <a:r>
              <a:rPr lang="en-US" dirty="0"/>
              <a:t>	</a:t>
            </a:r>
            <a:r>
              <a:rPr lang="en-US" sz="1400" dirty="0">
                <a:solidFill>
                  <a:schemeClr val="tx1">
                    <a:lumMod val="60000"/>
                    <a:lumOff val="40000"/>
                  </a:schemeClr>
                </a:solidFill>
                <a:latin typeface="Calibri" panose="020F0502020204030204" pitchFamily="34" charset="0"/>
                <a:cs typeface="Calibri" panose="020F0502020204030204" pitchFamily="34" charset="0"/>
              </a:rPr>
              <a:t>- Main modification : instead of considering the HPV vaccine for “selected” patients with AIIRD, the wording was changed to “patients with AIIRD, in particular patients with SLE”, and the reference to the general population guidance was added</a:t>
            </a:r>
          </a:p>
          <a:p>
            <a:pPr marL="0" indent="0">
              <a:buNone/>
            </a:pPr>
            <a:r>
              <a:rPr lang="en-US" sz="1400" dirty="0">
                <a:solidFill>
                  <a:schemeClr val="tx1">
                    <a:lumMod val="60000"/>
                    <a:lumOff val="40000"/>
                  </a:schemeClr>
                </a:solidFill>
                <a:latin typeface="Calibri" panose="020F0502020204030204" pitchFamily="34" charset="0"/>
                <a:cs typeface="Calibri" panose="020F0502020204030204" pitchFamily="34" charset="0"/>
              </a:rPr>
              <a:t>                       - Based on the evidence of an increased high risk to contract genital HPV infection</a:t>
            </a:r>
          </a:p>
          <a:p>
            <a:pPr marL="0" indent="0">
              <a:buNone/>
            </a:pPr>
            <a:r>
              <a:rPr lang="en-US" sz="1600" dirty="0">
                <a:solidFill>
                  <a:schemeClr val="tx1"/>
                </a:solidFill>
              </a:rPr>
              <a:t>8</a:t>
            </a:r>
            <a:r>
              <a:rPr lang="en-US" sz="1600" i="1" dirty="0"/>
              <a:t>. </a:t>
            </a:r>
            <a:r>
              <a:rPr lang="en-US" sz="1600" dirty="0">
                <a:solidFill>
                  <a:srgbClr val="002060"/>
                </a:solidFill>
                <a:latin typeface="Calibri" panose="020F0502020204030204" pitchFamily="34" charset="0"/>
                <a:cs typeface="Calibri" panose="020F0502020204030204" pitchFamily="34" charset="0"/>
              </a:rPr>
              <a:t>Immunocompetent household members of patients with AIIRD should be encouraged to receive vaccines according to national guidelines with the exception of the oral polio vaccine.</a:t>
            </a:r>
          </a:p>
          <a:p>
            <a:pPr marL="0" indent="0">
              <a:buNone/>
            </a:pPr>
            <a:r>
              <a:rPr lang="en-US" sz="1600" dirty="0">
                <a:solidFill>
                  <a:srgbClr val="002060"/>
                </a:solidFill>
                <a:latin typeface="Calibri" panose="020F0502020204030204" pitchFamily="34" charset="0"/>
                <a:cs typeface="Calibri" panose="020F0502020204030204" pitchFamily="34" charset="0"/>
              </a:rPr>
              <a:t>                     </a:t>
            </a:r>
            <a:r>
              <a:rPr lang="en-US" sz="1600" dirty="0">
                <a:solidFill>
                  <a:schemeClr val="tx1">
                    <a:lumMod val="60000"/>
                    <a:lumOff val="40000"/>
                  </a:schemeClr>
                </a:solidFill>
                <a:latin typeface="Calibri" panose="020F0502020204030204" pitchFamily="34" charset="0"/>
                <a:cs typeface="Calibri" panose="020F0502020204030204" pitchFamily="34" charset="0"/>
              </a:rPr>
              <a:t>- </a:t>
            </a:r>
            <a:r>
              <a:rPr lang="en-US" sz="1400" dirty="0">
                <a:solidFill>
                  <a:schemeClr val="tx1">
                    <a:lumMod val="60000"/>
                    <a:lumOff val="40000"/>
                  </a:schemeClr>
                </a:solidFill>
                <a:latin typeface="Calibri" panose="020F0502020204030204" pitchFamily="34" charset="0"/>
                <a:cs typeface="Calibri" panose="020F0502020204030204" pitchFamily="34" charset="0"/>
              </a:rPr>
              <a:t>New recommendation </a:t>
            </a:r>
          </a:p>
          <a:p>
            <a:pPr marL="0" indent="0">
              <a:buNone/>
            </a:pPr>
            <a:r>
              <a:rPr lang="en-US" sz="1600" dirty="0">
                <a:solidFill>
                  <a:schemeClr val="tx1">
                    <a:lumMod val="60000"/>
                    <a:lumOff val="40000"/>
                  </a:schemeClr>
                </a:solidFill>
                <a:latin typeface="Calibri" panose="020F0502020204030204" pitchFamily="34" charset="0"/>
                <a:cs typeface="Calibri" panose="020F0502020204030204" pitchFamily="34" charset="0"/>
              </a:rPr>
              <a:t>                     - </a:t>
            </a:r>
            <a:r>
              <a:rPr lang="en-US" sz="1400" dirty="0">
                <a:solidFill>
                  <a:schemeClr val="tx1">
                    <a:lumMod val="60000"/>
                    <a:lumOff val="40000"/>
                  </a:schemeClr>
                </a:solidFill>
                <a:latin typeface="Calibri" panose="020F0502020204030204" pitchFamily="34" charset="0"/>
                <a:cs typeface="Calibri" panose="020F0502020204030204" pitchFamily="34" charset="0"/>
              </a:rPr>
              <a:t>Based on expert opinion following guidelines of international societies of infectious diseases </a:t>
            </a:r>
          </a:p>
          <a:p>
            <a:pPr marL="0" indent="0">
              <a:buNone/>
            </a:pPr>
            <a:r>
              <a:rPr lang="en-US" sz="1600" dirty="0">
                <a:solidFill>
                  <a:schemeClr val="tx1"/>
                </a:solidFill>
                <a:latin typeface="Calibri" panose="020F0502020204030204" pitchFamily="34" charset="0"/>
                <a:cs typeface="Calibri" panose="020F0502020204030204" pitchFamily="34" charset="0"/>
              </a:rPr>
              <a:t>9</a:t>
            </a:r>
            <a:r>
              <a:rPr lang="en-US" sz="1600" dirty="0">
                <a:latin typeface="Calibri" panose="020F0502020204030204" pitchFamily="34" charset="0"/>
                <a:cs typeface="Calibri" panose="020F0502020204030204" pitchFamily="34" charset="0"/>
              </a:rPr>
              <a:t>. Live-attenuated vaccines should be avoided during the first 6 months of life in newborns of mothers treated with biologics during the second half of pregnancy.</a:t>
            </a:r>
          </a:p>
          <a:p>
            <a:pPr marL="0" indent="0">
              <a:buNone/>
            </a:pPr>
            <a:r>
              <a:rPr lang="en-US" sz="1600" dirty="0">
                <a:latin typeface="Calibri" panose="020F0502020204030204" pitchFamily="34" charset="0"/>
                <a:cs typeface="Calibri" panose="020F0502020204030204" pitchFamily="34" charset="0"/>
              </a:rPr>
              <a:t>                      </a:t>
            </a:r>
            <a:r>
              <a:rPr lang="en-US" sz="1400" dirty="0">
                <a:solidFill>
                  <a:schemeClr val="tx1">
                    <a:lumMod val="60000"/>
                    <a:lumOff val="40000"/>
                  </a:schemeClr>
                </a:solidFill>
                <a:latin typeface="Calibri" panose="020F0502020204030204" pitchFamily="34" charset="0"/>
                <a:cs typeface="Calibri" panose="020F0502020204030204" pitchFamily="34" charset="0"/>
              </a:rPr>
              <a:t>- Expert opinion based on the pharmacokinetics of biologics during pregnancy </a:t>
            </a:r>
          </a:p>
          <a:p>
            <a:pPr marL="0" indent="0">
              <a:buNone/>
            </a:pPr>
            <a:endParaRPr lang="en-US" sz="1600" dirty="0">
              <a:latin typeface="Calibri" panose="020F0502020204030204" pitchFamily="34" charset="0"/>
              <a:cs typeface="Calibri" panose="020F0502020204030204" pitchFamily="34" charset="0"/>
            </a:endParaRPr>
          </a:p>
          <a:p>
            <a:pPr marL="0" indent="0">
              <a:buNone/>
            </a:pPr>
            <a:endParaRPr lang="en-US" sz="1600" dirty="0">
              <a:solidFill>
                <a:srgbClr val="002060"/>
              </a:solidFill>
              <a:latin typeface="Calibri" panose="020F0502020204030204" pitchFamily="34" charset="0"/>
              <a:cs typeface="Calibri" panose="020F0502020204030204" pitchFamily="34" charset="0"/>
            </a:endParaRPr>
          </a:p>
          <a:p>
            <a:pPr marL="0" indent="0">
              <a:buNone/>
            </a:pPr>
            <a:endParaRPr lang="en-US" sz="1600" dirty="0">
              <a:solidFill>
                <a:srgbClr val="002060"/>
              </a:solidFill>
              <a:latin typeface="Calibri" panose="020F0502020204030204" pitchFamily="34" charset="0"/>
              <a:cs typeface="Calibri" panose="020F0502020204030204" pitchFamily="34" charset="0"/>
            </a:endParaRPr>
          </a:p>
        </p:txBody>
      </p:sp>
      <p:sp>
        <p:nvSpPr>
          <p:cNvPr id="3" name="Title 2"/>
          <p:cNvSpPr>
            <a:spLocks noGrp="1"/>
          </p:cNvSpPr>
          <p:nvPr>
            <p:ph type="title"/>
          </p:nvPr>
        </p:nvSpPr>
        <p:spPr>
          <a:xfrm>
            <a:off x="134419" y="301202"/>
            <a:ext cx="8334172" cy="634545"/>
          </a:xfrm>
        </p:spPr>
        <p:txBody>
          <a:bodyPr/>
          <a:lstStyle/>
          <a:p>
            <a:r>
              <a:rPr lang="en-GB" dirty="0"/>
              <a:t>Individual Recommendations</a:t>
            </a:r>
            <a:endParaRPr lang="en-US" dirty="0"/>
          </a:p>
        </p:txBody>
      </p:sp>
      <p:sp>
        <p:nvSpPr>
          <p:cNvPr id="4" name="Slide Number Placeholder 3"/>
          <p:cNvSpPr>
            <a:spLocks noGrp="1"/>
          </p:cNvSpPr>
          <p:nvPr>
            <p:ph type="sldNum" sz="quarter" idx="4"/>
          </p:nvPr>
        </p:nvSpPr>
        <p:spPr/>
        <p:txBody>
          <a:bodyPr/>
          <a:lstStyle/>
          <a:p>
            <a:fld id="{F096157D-9D44-4342-AEFF-76ADE352FA4A}" type="slidenum">
              <a:rPr lang="tr-TR" smtClean="0"/>
              <a:pPr/>
              <a:t>13</a:t>
            </a:fld>
            <a:endParaRPr lang="tr-TR" dirty="0"/>
          </a:p>
        </p:txBody>
      </p:sp>
      <p:sp>
        <p:nvSpPr>
          <p:cNvPr id="5" name="Date Placeholder 4"/>
          <p:cNvSpPr>
            <a:spLocks noGrp="1"/>
          </p:cNvSpPr>
          <p:nvPr>
            <p:ph type="dt" sz="half" idx="2"/>
          </p:nvPr>
        </p:nvSpPr>
        <p:spPr/>
        <p:txBody>
          <a:bodyPr/>
          <a:lstStyle/>
          <a:p>
            <a:fld id="{BA3F73F8-1884-0E40-983C-CDED2351A66E}" type="datetime1">
              <a:rPr lang="es-ES" smtClean="0"/>
              <a:t>01/07/2019</a:t>
            </a:fld>
            <a:endParaRPr lang="en-US" dirty="0"/>
          </a:p>
        </p:txBody>
      </p:sp>
    </p:spTree>
    <p:extLst>
      <p:ext uri="{BB962C8B-B14F-4D97-AF65-F5344CB8AC3E}">
        <p14:creationId xmlns:p14="http://schemas.microsoft.com/office/powerpoint/2010/main" val="32411699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a:xfrm>
            <a:off x="336300" y="289328"/>
            <a:ext cx="8334172" cy="634545"/>
          </a:xfrm>
        </p:spPr>
        <p:txBody>
          <a:bodyPr/>
          <a:lstStyle/>
          <a:p>
            <a:r>
              <a:rPr lang="en-GB" dirty="0">
                <a:solidFill>
                  <a:srgbClr val="0057B8"/>
                </a:solidFill>
              </a:rPr>
              <a:t>Summary Table Oxford Level of Evidence</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14</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01/07/2019</a:t>
            </a:fld>
            <a:endParaRPr lang="en-US" dirty="0"/>
          </a:p>
        </p:txBody>
      </p:sp>
      <p:pic>
        <p:nvPicPr>
          <p:cNvPr id="2" name="Content Placeholder 1"/>
          <p:cNvPicPr>
            <a:picLocks noGrp="1" noChangeAspect="1"/>
          </p:cNvPicPr>
          <p:nvPr>
            <p:ph idx="1"/>
          </p:nvPr>
        </p:nvPicPr>
        <p:blipFill>
          <a:blip r:embed="rId2"/>
          <a:stretch>
            <a:fillRect/>
          </a:stretch>
        </p:blipFill>
        <p:spPr>
          <a:xfrm>
            <a:off x="843995" y="1697164"/>
            <a:ext cx="7826477" cy="4886897"/>
          </a:xfrm>
          <a:prstGeom prst="rect">
            <a:avLst/>
          </a:prstGeom>
        </p:spPr>
      </p:pic>
    </p:spTree>
    <p:extLst>
      <p:ext uri="{BB962C8B-B14F-4D97-AF65-F5344CB8AC3E}">
        <p14:creationId xmlns:p14="http://schemas.microsoft.com/office/powerpoint/2010/main" val="24475696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a:xfrm>
            <a:off x="276923" y="194325"/>
            <a:ext cx="8334172" cy="634545"/>
          </a:xfrm>
        </p:spPr>
        <p:txBody>
          <a:bodyPr/>
          <a:lstStyle/>
          <a:p>
            <a:r>
              <a:rPr lang="en-GB" dirty="0">
                <a:solidFill>
                  <a:srgbClr val="0057B8"/>
                </a:solidFill>
              </a:rPr>
              <a:t>Summary Table Oxford Level of Evidence</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15</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01/07/2019</a:t>
            </a:fld>
            <a:endParaRPr lang="en-US" dirty="0"/>
          </a:p>
        </p:txBody>
      </p:sp>
      <p:sp>
        <p:nvSpPr>
          <p:cNvPr id="8" name="Marcador de contenido 3"/>
          <p:cNvSpPr>
            <a:spLocks noGrp="1"/>
          </p:cNvSpPr>
          <p:nvPr>
            <p:ph idx="1"/>
          </p:nvPr>
        </p:nvSpPr>
        <p:spPr>
          <a:xfrm>
            <a:off x="466928" y="2091717"/>
            <a:ext cx="8334171" cy="4124361"/>
          </a:xfrm>
        </p:spPr>
        <p:txBody>
          <a:bodyPr/>
          <a:lstStyle/>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pic>
        <p:nvPicPr>
          <p:cNvPr id="2" name="Picture 1"/>
          <p:cNvPicPr>
            <a:picLocks noChangeAspect="1"/>
          </p:cNvPicPr>
          <p:nvPr/>
        </p:nvPicPr>
        <p:blipFill>
          <a:blip r:embed="rId2"/>
          <a:stretch>
            <a:fillRect/>
          </a:stretch>
        </p:blipFill>
        <p:spPr>
          <a:xfrm>
            <a:off x="157396" y="1828906"/>
            <a:ext cx="8446560" cy="3764372"/>
          </a:xfrm>
          <a:prstGeom prst="rect">
            <a:avLst/>
          </a:prstGeom>
        </p:spPr>
      </p:pic>
    </p:spTree>
    <p:extLst>
      <p:ext uri="{BB962C8B-B14F-4D97-AF65-F5344CB8AC3E}">
        <p14:creationId xmlns:p14="http://schemas.microsoft.com/office/powerpoint/2010/main" val="11038406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8" name="Content Placeholder 17">
            <a:extLst>
              <a:ext uri="{FF2B5EF4-FFF2-40B4-BE49-F238E27FC236}">
                <a16:creationId xmlns:a16="http://schemas.microsoft.com/office/drawing/2014/main" id="{67B55446-FF41-4809-82FD-4D2A5BC534EC}"/>
              </a:ext>
            </a:extLst>
          </p:cNvPr>
          <p:cNvGraphicFramePr>
            <a:graphicFrameLocks noGrp="1"/>
          </p:cNvGraphicFramePr>
          <p:nvPr>
            <p:ph idx="1"/>
            <p:extLst>
              <p:ext uri="{D42A27DB-BD31-4B8C-83A1-F6EECF244321}">
                <p14:modId xmlns:p14="http://schemas.microsoft.com/office/powerpoint/2010/main" val="863538159"/>
              </p:ext>
            </p:extLst>
          </p:nvPr>
        </p:nvGraphicFramePr>
        <p:xfrm>
          <a:off x="494950" y="1898543"/>
          <a:ext cx="8187238" cy="4001916"/>
        </p:xfrm>
        <a:graphic>
          <a:graphicData uri="http://schemas.openxmlformats.org/drawingml/2006/table">
            <a:tbl>
              <a:tblPr firstRow="1" bandRow="1">
                <a:tableStyleId>{5C22544A-7EE6-4342-B048-85BDC9FD1C3A}</a:tableStyleId>
              </a:tblPr>
              <a:tblGrid>
                <a:gridCol w="7315813">
                  <a:extLst>
                    <a:ext uri="{9D8B030D-6E8A-4147-A177-3AD203B41FA5}">
                      <a16:colId xmlns:a16="http://schemas.microsoft.com/office/drawing/2014/main" val="2483487675"/>
                    </a:ext>
                  </a:extLst>
                </a:gridCol>
                <a:gridCol w="871425">
                  <a:extLst>
                    <a:ext uri="{9D8B030D-6E8A-4147-A177-3AD203B41FA5}">
                      <a16:colId xmlns:a16="http://schemas.microsoft.com/office/drawing/2014/main" val="1915873303"/>
                    </a:ext>
                  </a:extLst>
                </a:gridCol>
              </a:tblGrid>
              <a:tr h="48479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t>Recommendation</a:t>
                      </a:r>
                    </a:p>
                  </a:txBody>
                  <a:tcPr/>
                </a:tc>
                <a:tc>
                  <a:txBody>
                    <a:bodyPr/>
                    <a:lstStyle/>
                    <a:p>
                      <a:r>
                        <a:rPr lang="de-CH" dirty="0"/>
                        <a:t>*</a:t>
                      </a:r>
                    </a:p>
                  </a:txBody>
                  <a:tcPr/>
                </a:tc>
                <a:extLst>
                  <a:ext uri="{0D108BD9-81ED-4DB2-BD59-A6C34878D82A}">
                    <a16:rowId xmlns:a16="http://schemas.microsoft.com/office/drawing/2014/main" val="3938176849"/>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kern="1200" dirty="0">
                          <a:solidFill>
                            <a:schemeClr val="dk1"/>
                          </a:solidFill>
                          <a:effectLst/>
                          <a:latin typeface="+mn-lt"/>
                          <a:ea typeface="+mn-ea"/>
                          <a:cs typeface="+mn-cs"/>
                        </a:rPr>
                        <a:t>Influenza vaccination should be strongly considered for the majority of patients with AIIRD.</a:t>
                      </a:r>
                    </a:p>
                  </a:txBody>
                  <a:tcPr/>
                </a:tc>
                <a:tc>
                  <a:txBody>
                    <a:bodyPr/>
                    <a:lstStyle/>
                    <a:p>
                      <a:r>
                        <a:rPr lang="de-CH" sz="1600" dirty="0"/>
                        <a:t>***</a:t>
                      </a:r>
                    </a:p>
                  </a:txBody>
                  <a:tcPr/>
                </a:tc>
                <a:extLst>
                  <a:ext uri="{0D108BD9-81ED-4DB2-BD59-A6C34878D82A}">
                    <a16:rowId xmlns:a16="http://schemas.microsoft.com/office/drawing/2014/main" val="609051744"/>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kern="1200" dirty="0">
                          <a:solidFill>
                            <a:schemeClr val="dk1"/>
                          </a:solidFill>
                          <a:effectLst/>
                          <a:latin typeface="+mn-lt"/>
                          <a:ea typeface="+mn-ea"/>
                          <a:cs typeface="+mn-cs"/>
                        </a:rPr>
                        <a:t>Pneumococcal vaccination should be strongly considered for the majority of patients with AIIRD.</a:t>
                      </a:r>
                    </a:p>
                  </a:txBody>
                  <a:tcPr/>
                </a:tc>
                <a:tc>
                  <a:txBody>
                    <a:bodyPr/>
                    <a:lstStyle/>
                    <a:p>
                      <a:r>
                        <a:rPr lang="de-CH" sz="1600" dirty="0"/>
                        <a:t>**</a:t>
                      </a:r>
                    </a:p>
                  </a:txBody>
                  <a:tcPr/>
                </a:tc>
                <a:extLst>
                  <a:ext uri="{0D108BD9-81ED-4DB2-BD59-A6C34878D82A}">
                    <a16:rowId xmlns:a16="http://schemas.microsoft.com/office/drawing/2014/main" val="1736080627"/>
                  </a:ext>
                </a:extLst>
              </a:tr>
              <a:tr h="919821">
                <a:tc>
                  <a:txBody>
                    <a:bodyPr/>
                    <a:lstStyle/>
                    <a:p>
                      <a:pPr marL="0" indent="0">
                        <a:buNone/>
                      </a:pPr>
                      <a:r>
                        <a:rPr lang="en-US" sz="1600" b="1" kern="1200" dirty="0">
                          <a:solidFill>
                            <a:schemeClr val="dk1"/>
                          </a:solidFill>
                          <a:effectLst/>
                          <a:latin typeface="+mn-lt"/>
                          <a:ea typeface="+mn-ea"/>
                          <a:cs typeface="+mn-cs"/>
                        </a:rPr>
                        <a:t>People with AIIRD should receive tetanus vaccination the same as the general population; a different type of tetanus vaccine might be needed for people taking rituximab or </a:t>
                      </a:r>
                      <a:r>
                        <a:rPr lang="en-US" sz="1600" b="1" kern="1200" dirty="0" err="1">
                          <a:solidFill>
                            <a:schemeClr val="dk1"/>
                          </a:solidFill>
                          <a:effectLst/>
                          <a:latin typeface="+mn-lt"/>
                          <a:ea typeface="+mn-ea"/>
                          <a:cs typeface="+mn-cs"/>
                        </a:rPr>
                        <a:t>belimumab</a:t>
                      </a:r>
                      <a:endParaRPr lang="en-US" sz="1600" b="0" dirty="0">
                        <a:latin typeface="Calibri" panose="020F0502020204030204" pitchFamily="34" charset="0"/>
                        <a:cs typeface="Calibri" panose="020F0502020204030204" pitchFamily="34" charset="0"/>
                      </a:endParaRPr>
                    </a:p>
                  </a:txBody>
                  <a:tcPr/>
                </a:tc>
                <a:tc>
                  <a:txBody>
                    <a:bodyPr/>
                    <a:lstStyle/>
                    <a:p>
                      <a:r>
                        <a:rPr lang="de-CH" sz="1600" dirty="0"/>
                        <a:t>***/*</a:t>
                      </a:r>
                    </a:p>
                  </a:txBody>
                  <a:tcPr/>
                </a:tc>
                <a:extLst>
                  <a:ext uri="{0D108BD9-81ED-4DB2-BD59-A6C34878D82A}">
                    <a16:rowId xmlns:a16="http://schemas.microsoft.com/office/drawing/2014/main" val="2197114741"/>
                  </a:ext>
                </a:extLst>
              </a:tr>
              <a:tr h="61609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1" kern="1200" dirty="0">
                          <a:solidFill>
                            <a:schemeClr val="dk1"/>
                          </a:solidFill>
                          <a:effectLst/>
                          <a:latin typeface="+mn-lt"/>
                          <a:ea typeface="+mn-ea"/>
                          <a:cs typeface="+mn-cs"/>
                        </a:rPr>
                        <a:t>Hepatitis A and hepatitis B vaccines should be administered to AIIRD patients at risk. In specific situations, booster or passive immunization is indicated. </a:t>
                      </a:r>
                    </a:p>
                  </a:txBody>
                  <a:tcPr/>
                </a:tc>
                <a:tc>
                  <a:txBody>
                    <a:bodyPr/>
                    <a:lstStyle/>
                    <a:p>
                      <a:r>
                        <a:rPr lang="de-CH" sz="1600" dirty="0"/>
                        <a:t>***/**</a:t>
                      </a:r>
                    </a:p>
                    <a:p>
                      <a:endParaRPr lang="de-CH" sz="1600" dirty="0"/>
                    </a:p>
                  </a:txBody>
                  <a:tcPr/>
                </a:tc>
                <a:extLst>
                  <a:ext uri="{0D108BD9-81ED-4DB2-BD59-A6C34878D82A}">
                    <a16:rowId xmlns:a16="http://schemas.microsoft.com/office/drawing/2014/main" val="3768198260"/>
                  </a:ext>
                </a:extLst>
              </a:tr>
              <a:tr h="61609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kern="1200" dirty="0">
                          <a:solidFill>
                            <a:schemeClr val="dk1"/>
                          </a:solidFill>
                          <a:effectLst/>
                          <a:latin typeface="+mn-lt"/>
                          <a:ea typeface="+mn-ea"/>
                          <a:cs typeface="+mn-cs"/>
                        </a:rPr>
                        <a:t>Herpes zoster vaccination may be considered in people with AIIRD if they are at high risk</a:t>
                      </a:r>
                      <a:endParaRPr lang="en-US" sz="1600" dirty="0">
                        <a:latin typeface="Calibri" panose="020F0502020204030204" pitchFamily="34" charset="0"/>
                        <a:cs typeface="Calibri" panose="020F0502020204030204" pitchFamily="34" charset="0"/>
                      </a:endParaRPr>
                    </a:p>
                  </a:txBody>
                  <a:tcPr/>
                </a:tc>
                <a:tc>
                  <a:txBody>
                    <a:bodyPr/>
                    <a:lstStyle/>
                    <a:p>
                      <a:r>
                        <a:rPr lang="de-CH" sz="1600" dirty="0"/>
                        <a:t>***</a:t>
                      </a:r>
                    </a:p>
                  </a:txBody>
                  <a:tcPr/>
                </a:tc>
                <a:extLst>
                  <a:ext uri="{0D108BD9-81ED-4DB2-BD59-A6C34878D82A}">
                    <a16:rowId xmlns:a16="http://schemas.microsoft.com/office/drawing/2014/main" val="10005"/>
                  </a:ext>
                </a:extLst>
              </a:tr>
            </a:tbl>
          </a:graphicData>
        </a:graphic>
      </p:graphicFrame>
      <p:sp>
        <p:nvSpPr>
          <p:cNvPr id="5" name="Título 4"/>
          <p:cNvSpPr>
            <a:spLocks noGrp="1"/>
          </p:cNvSpPr>
          <p:nvPr>
            <p:ph type="title"/>
          </p:nvPr>
        </p:nvSpPr>
        <p:spPr/>
        <p:txBody>
          <a:bodyPr/>
          <a:lstStyle/>
          <a:p>
            <a:r>
              <a:rPr lang="en-GB"/>
              <a:t>Summary of Recommendations in lay format </a:t>
            </a:r>
            <a:endParaRPr lang="en-GB" dirty="0"/>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16</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pPr/>
              <a:t>01/07/2019</a:t>
            </a:fld>
            <a:endParaRPr lang="en-US" dirty="0"/>
          </a:p>
        </p:txBody>
      </p:sp>
      <p:sp>
        <p:nvSpPr>
          <p:cNvPr id="8" name="Rectangle 7">
            <a:extLst>
              <a:ext uri="{FF2B5EF4-FFF2-40B4-BE49-F238E27FC236}">
                <a16:creationId xmlns:a16="http://schemas.microsoft.com/office/drawing/2014/main" id="{A071A4B5-DCDD-4465-A56E-A7609A7F149B}"/>
              </a:ext>
            </a:extLst>
          </p:cNvPr>
          <p:cNvSpPr/>
          <p:nvPr/>
        </p:nvSpPr>
        <p:spPr>
          <a:xfrm>
            <a:off x="394607" y="6144866"/>
            <a:ext cx="8354785" cy="461665"/>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800" b="0" i="0" u="none" strike="noStrike" kern="0" cap="none" spc="0" normalizeH="0" baseline="0" noProof="0" dirty="0">
                <a:ln>
                  <a:noFill/>
                </a:ln>
                <a:solidFill>
                  <a:srgbClr val="5F5F5F"/>
                </a:solidFill>
                <a:effectLst/>
                <a:uLnTx/>
                <a:uFillTx/>
              </a:rPr>
              <a:t>1 star (*) means it is a weak recommendation with limited scientific evidence; 2 stars (**) means it is a weak recommendation with some scientific evidence; 3 stars (***) means it is a strong recommendation with quite a lot of scientific evidence; 4 stars (****) means it is a strong recommendation supported with a lot of scientific evidence. </a:t>
            </a:r>
            <a:br>
              <a:rPr kumimoji="0" lang="en-GB" sz="800" b="0" i="0" u="none" strike="noStrike" kern="0" cap="none" spc="0" normalizeH="0" baseline="0" noProof="0" dirty="0">
                <a:ln>
                  <a:noFill/>
                </a:ln>
                <a:solidFill>
                  <a:srgbClr val="5F5F5F"/>
                </a:solidFill>
                <a:effectLst/>
                <a:uLnTx/>
                <a:uFillTx/>
              </a:rPr>
            </a:br>
            <a:r>
              <a:rPr kumimoji="0" lang="en-US" sz="800" b="0" i="0" u="none" strike="noStrike" kern="0" cap="none" spc="0" normalizeH="0" baseline="0" noProof="0" dirty="0">
                <a:ln>
                  <a:noFill/>
                </a:ln>
                <a:solidFill>
                  <a:srgbClr val="5F5F5F"/>
                </a:solidFill>
                <a:effectLst/>
                <a:uLnTx/>
                <a:uFillTx/>
              </a:rPr>
              <a:t>Recommendations with just 1 or 2 stars are based mainly on expert opinion and not backed up by appropriate clinical studies, but may be as important as those with 3 and 4 stars.</a:t>
            </a:r>
            <a:endParaRPr kumimoji="0" lang="en-GB" sz="800" b="0" i="0" u="none" strike="noStrike" kern="0" cap="none" spc="0" normalizeH="0" baseline="0" noProof="0" dirty="0">
              <a:ln>
                <a:noFill/>
              </a:ln>
              <a:solidFill>
                <a:srgbClr val="5F5F5F"/>
              </a:solidFill>
              <a:effectLst/>
              <a:uLnTx/>
              <a:uFillTx/>
            </a:endParaRPr>
          </a:p>
        </p:txBody>
      </p:sp>
    </p:spTree>
    <p:extLst>
      <p:ext uri="{BB962C8B-B14F-4D97-AF65-F5344CB8AC3E}">
        <p14:creationId xmlns:p14="http://schemas.microsoft.com/office/powerpoint/2010/main" val="20679071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8" name="Content Placeholder 17">
            <a:extLst>
              <a:ext uri="{FF2B5EF4-FFF2-40B4-BE49-F238E27FC236}">
                <a16:creationId xmlns:a16="http://schemas.microsoft.com/office/drawing/2014/main" id="{67B55446-FF41-4809-82FD-4D2A5BC534EC}"/>
              </a:ext>
            </a:extLst>
          </p:cNvPr>
          <p:cNvGraphicFramePr>
            <a:graphicFrameLocks noGrp="1"/>
          </p:cNvGraphicFramePr>
          <p:nvPr>
            <p:ph idx="1"/>
            <p:extLst>
              <p:ext uri="{D42A27DB-BD31-4B8C-83A1-F6EECF244321}">
                <p14:modId xmlns:p14="http://schemas.microsoft.com/office/powerpoint/2010/main" val="3890064258"/>
              </p:ext>
            </p:extLst>
          </p:nvPr>
        </p:nvGraphicFramePr>
        <p:xfrm>
          <a:off x="455839" y="1885496"/>
          <a:ext cx="8339818" cy="3288956"/>
        </p:xfrm>
        <a:graphic>
          <a:graphicData uri="http://schemas.openxmlformats.org/drawingml/2006/table">
            <a:tbl>
              <a:tblPr firstRow="1" bandRow="1">
                <a:tableStyleId>{5C22544A-7EE6-4342-B048-85BDC9FD1C3A}</a:tableStyleId>
              </a:tblPr>
              <a:tblGrid>
                <a:gridCol w="7468393">
                  <a:extLst>
                    <a:ext uri="{9D8B030D-6E8A-4147-A177-3AD203B41FA5}">
                      <a16:colId xmlns:a16="http://schemas.microsoft.com/office/drawing/2014/main" val="2483487675"/>
                    </a:ext>
                  </a:extLst>
                </a:gridCol>
                <a:gridCol w="871425">
                  <a:extLst>
                    <a:ext uri="{9D8B030D-6E8A-4147-A177-3AD203B41FA5}">
                      <a16:colId xmlns:a16="http://schemas.microsoft.com/office/drawing/2014/main" val="1915873303"/>
                    </a:ext>
                  </a:extLst>
                </a:gridCol>
              </a:tblGrid>
              <a:tr h="48479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t>Recommendation</a:t>
                      </a:r>
                    </a:p>
                  </a:txBody>
                  <a:tcPr/>
                </a:tc>
                <a:tc>
                  <a:txBody>
                    <a:bodyPr/>
                    <a:lstStyle/>
                    <a:p>
                      <a:r>
                        <a:rPr lang="de-CH" dirty="0"/>
                        <a:t>*</a:t>
                      </a:r>
                    </a:p>
                  </a:txBody>
                  <a:tcPr/>
                </a:tc>
                <a:extLst>
                  <a:ext uri="{0D108BD9-81ED-4DB2-BD59-A6C34878D82A}">
                    <a16:rowId xmlns:a16="http://schemas.microsoft.com/office/drawing/2014/main" val="3938176849"/>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kern="1200" dirty="0">
                          <a:solidFill>
                            <a:schemeClr val="dk1"/>
                          </a:solidFill>
                          <a:effectLst/>
                          <a:latin typeface="+mn-lt"/>
                          <a:ea typeface="+mn-ea"/>
                          <a:cs typeface="+mn-cs"/>
                        </a:rPr>
                        <a:t>Vaccination against yellow fever should be generally avoided in patients with AIIRD</a:t>
                      </a:r>
                    </a:p>
                  </a:txBody>
                  <a:tcPr/>
                </a:tc>
                <a:tc>
                  <a:txBody>
                    <a:bodyPr/>
                    <a:lstStyle/>
                    <a:p>
                      <a:r>
                        <a:rPr lang="de-CH" sz="1600" dirty="0"/>
                        <a:t>*</a:t>
                      </a:r>
                    </a:p>
                  </a:txBody>
                  <a:tcPr/>
                </a:tc>
                <a:extLst>
                  <a:ext uri="{0D108BD9-81ED-4DB2-BD59-A6C34878D82A}">
                    <a16:rowId xmlns:a16="http://schemas.microsoft.com/office/drawing/2014/main" val="1736080627"/>
                  </a:ext>
                </a:extLst>
              </a:tr>
              <a:tr h="462171">
                <a:tc>
                  <a:txBody>
                    <a:bodyPr/>
                    <a:lstStyle/>
                    <a:p>
                      <a:pPr marL="0" indent="0">
                        <a:buNone/>
                      </a:pPr>
                      <a:r>
                        <a:rPr lang="en-US" sz="1600" b="1" kern="1200" dirty="0">
                          <a:solidFill>
                            <a:schemeClr val="dk1"/>
                          </a:solidFill>
                          <a:effectLst/>
                          <a:latin typeface="+mn-lt"/>
                          <a:ea typeface="+mn-ea"/>
                          <a:cs typeface="+mn-cs"/>
                        </a:rPr>
                        <a:t>People with AIIRD, especially those with Lupus, should receive vaccination against human papilloma virus the same as for the general population</a:t>
                      </a:r>
                      <a:endParaRPr lang="en-US" sz="1600" b="0" dirty="0">
                        <a:latin typeface="Calibri" panose="020F0502020204030204" pitchFamily="34" charset="0"/>
                        <a:cs typeface="Calibri" panose="020F0502020204030204" pitchFamily="34" charset="0"/>
                      </a:endParaRPr>
                    </a:p>
                  </a:txBody>
                  <a:tcPr/>
                </a:tc>
                <a:tc>
                  <a:txBody>
                    <a:bodyPr/>
                    <a:lstStyle/>
                    <a:p>
                      <a:r>
                        <a:rPr lang="de-CH" sz="1600" dirty="0"/>
                        <a:t>**</a:t>
                      </a:r>
                    </a:p>
                  </a:txBody>
                  <a:tcPr/>
                </a:tc>
                <a:extLst>
                  <a:ext uri="{0D108BD9-81ED-4DB2-BD59-A6C34878D82A}">
                    <a16:rowId xmlns:a16="http://schemas.microsoft.com/office/drawing/2014/main" val="2197114741"/>
                  </a:ext>
                </a:extLst>
              </a:tr>
              <a:tr h="61609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1" kern="1200" dirty="0">
                          <a:solidFill>
                            <a:schemeClr val="dk1"/>
                          </a:solidFill>
                          <a:effectLst/>
                          <a:latin typeface="+mn-lt"/>
                          <a:ea typeface="+mn-ea"/>
                          <a:cs typeface="+mn-cs"/>
                        </a:rPr>
                        <a:t>If you have AIIRD, the people you live with should be up to date on their vaccinations according to the normal guidelines in your country – except for the oral polio vaccine</a:t>
                      </a:r>
                      <a:endParaRPr lang="en-US" sz="1600" dirty="0">
                        <a:latin typeface="Calibri" panose="020F0502020204030204" pitchFamily="34" charset="0"/>
                        <a:cs typeface="Calibri" panose="020F0502020204030204" pitchFamily="34" charset="0"/>
                      </a:endParaRPr>
                    </a:p>
                  </a:txBody>
                  <a:tcPr/>
                </a:tc>
                <a:tc>
                  <a:txBody>
                    <a:bodyPr/>
                    <a:lstStyle/>
                    <a:p>
                      <a:r>
                        <a:rPr lang="de-CH" sz="1600" dirty="0"/>
                        <a:t>*</a:t>
                      </a:r>
                    </a:p>
                  </a:txBody>
                  <a:tcPr/>
                </a:tc>
                <a:extLst>
                  <a:ext uri="{0D108BD9-81ED-4DB2-BD59-A6C34878D82A}">
                    <a16:rowId xmlns:a16="http://schemas.microsoft.com/office/drawing/2014/main" val="3768198260"/>
                  </a:ext>
                </a:extLst>
              </a:tr>
              <a:tr h="61609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1" kern="1200" dirty="0">
                          <a:solidFill>
                            <a:schemeClr val="dk1"/>
                          </a:solidFill>
                          <a:effectLst/>
                          <a:latin typeface="+mn-lt"/>
                          <a:ea typeface="+mn-ea"/>
                          <a:cs typeface="+mn-cs"/>
                        </a:rPr>
                        <a:t>If you took biologic drugs during the second half of your pregnancy, your baby should not receive any live-attenuated vaccines until they are more than 6 months old</a:t>
                      </a:r>
                      <a:endParaRPr lang="en-US" sz="1600" dirty="0">
                        <a:latin typeface="Calibri" panose="020F0502020204030204" pitchFamily="34" charset="0"/>
                        <a:cs typeface="Calibri" panose="020F0502020204030204" pitchFamily="34" charset="0"/>
                      </a:endParaRPr>
                    </a:p>
                  </a:txBody>
                  <a:tcPr/>
                </a:tc>
                <a:tc>
                  <a:txBody>
                    <a:bodyPr/>
                    <a:lstStyle/>
                    <a:p>
                      <a:r>
                        <a:rPr lang="de-CH" sz="1600" dirty="0"/>
                        <a:t>*</a:t>
                      </a:r>
                    </a:p>
                  </a:txBody>
                  <a:tcPr/>
                </a:tc>
                <a:extLst>
                  <a:ext uri="{0D108BD9-81ED-4DB2-BD59-A6C34878D82A}">
                    <a16:rowId xmlns:a16="http://schemas.microsoft.com/office/drawing/2014/main" val="10004"/>
                  </a:ext>
                </a:extLst>
              </a:tr>
            </a:tbl>
          </a:graphicData>
        </a:graphic>
      </p:graphicFrame>
      <p:sp>
        <p:nvSpPr>
          <p:cNvPr id="5" name="Título 4"/>
          <p:cNvSpPr>
            <a:spLocks noGrp="1"/>
          </p:cNvSpPr>
          <p:nvPr>
            <p:ph type="title"/>
          </p:nvPr>
        </p:nvSpPr>
        <p:spPr/>
        <p:txBody>
          <a:bodyPr/>
          <a:lstStyle/>
          <a:p>
            <a:r>
              <a:rPr lang="en-GB"/>
              <a:t>Summary of Recommendations in lay format </a:t>
            </a:r>
            <a:endParaRPr lang="en-GB" dirty="0"/>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17</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pPr/>
              <a:t>01/07/2019</a:t>
            </a:fld>
            <a:endParaRPr lang="en-US" dirty="0"/>
          </a:p>
        </p:txBody>
      </p:sp>
      <p:sp>
        <p:nvSpPr>
          <p:cNvPr id="8" name="Rectangle 7">
            <a:extLst>
              <a:ext uri="{FF2B5EF4-FFF2-40B4-BE49-F238E27FC236}">
                <a16:creationId xmlns:a16="http://schemas.microsoft.com/office/drawing/2014/main" id="{A071A4B5-DCDD-4465-A56E-A7609A7F149B}"/>
              </a:ext>
            </a:extLst>
          </p:cNvPr>
          <p:cNvSpPr/>
          <p:nvPr/>
        </p:nvSpPr>
        <p:spPr>
          <a:xfrm>
            <a:off x="394607" y="6144866"/>
            <a:ext cx="8354785" cy="461665"/>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800" b="0" i="0" u="none" strike="noStrike" kern="0" cap="none" spc="0" normalizeH="0" baseline="0" noProof="0" dirty="0">
                <a:ln>
                  <a:noFill/>
                </a:ln>
                <a:solidFill>
                  <a:srgbClr val="5F5F5F"/>
                </a:solidFill>
                <a:effectLst/>
                <a:uLnTx/>
                <a:uFillTx/>
              </a:rPr>
              <a:t>1 star (*) means it is a weak recommendation with limited scientific evidence; 2 stars (**) means it is a weak recommendation with some scientific evidence; 3 stars (***) means it is a strong recommendation with quite a lot of scientific evidence; 4 stars (****) means it is a strong recommendation supported with a lot of scientific evidence. </a:t>
            </a:r>
            <a:br>
              <a:rPr kumimoji="0" lang="en-GB" sz="800" b="0" i="0" u="none" strike="noStrike" kern="0" cap="none" spc="0" normalizeH="0" baseline="0" noProof="0" dirty="0">
                <a:ln>
                  <a:noFill/>
                </a:ln>
                <a:solidFill>
                  <a:srgbClr val="5F5F5F"/>
                </a:solidFill>
                <a:effectLst/>
                <a:uLnTx/>
                <a:uFillTx/>
              </a:rPr>
            </a:br>
            <a:r>
              <a:rPr kumimoji="0" lang="en-US" sz="800" b="0" i="0" u="none" strike="noStrike" kern="0" cap="none" spc="0" normalizeH="0" baseline="0" noProof="0" dirty="0">
                <a:ln>
                  <a:noFill/>
                </a:ln>
                <a:solidFill>
                  <a:srgbClr val="5F5F5F"/>
                </a:solidFill>
                <a:effectLst/>
                <a:uLnTx/>
                <a:uFillTx/>
              </a:rPr>
              <a:t>Recommendations with just 1 or 2 stars are based mainly on expert opinion and not backed up by appropriate clinical studies, but may be as important as those with 3 and 4 stars.</a:t>
            </a:r>
            <a:endParaRPr kumimoji="0" lang="en-GB" sz="800" b="0" i="0" u="none" strike="noStrike" kern="0" cap="none" spc="0" normalizeH="0" baseline="0" noProof="0" dirty="0">
              <a:ln>
                <a:noFill/>
              </a:ln>
              <a:solidFill>
                <a:srgbClr val="5F5F5F"/>
              </a:solidFill>
              <a:effectLst/>
              <a:uLnTx/>
              <a:uFillTx/>
            </a:endParaRPr>
          </a:p>
        </p:txBody>
      </p:sp>
    </p:spTree>
    <p:extLst>
      <p:ext uri="{BB962C8B-B14F-4D97-AF65-F5344CB8AC3E}">
        <p14:creationId xmlns:p14="http://schemas.microsoft.com/office/powerpoint/2010/main" val="32006660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n-GB" dirty="0">
                <a:solidFill>
                  <a:srgbClr val="0057B8"/>
                </a:solidFill>
              </a:rPr>
              <a:t>Acknowledgements</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18</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01/07/2019</a:t>
            </a:fld>
            <a:endParaRPr lang="en-US" dirty="0"/>
          </a:p>
        </p:txBody>
      </p:sp>
      <p:sp>
        <p:nvSpPr>
          <p:cNvPr id="8" name="Marcador de contenido 3"/>
          <p:cNvSpPr>
            <a:spLocks noGrp="1"/>
          </p:cNvSpPr>
          <p:nvPr>
            <p:ph idx="1"/>
          </p:nvPr>
        </p:nvSpPr>
        <p:spPr>
          <a:xfrm>
            <a:off x="466928" y="2091717"/>
            <a:ext cx="8334171" cy="4124361"/>
          </a:xfrm>
        </p:spPr>
        <p:txBody>
          <a:bodyPr/>
          <a:lstStyle/>
          <a:p>
            <a:r>
              <a:rPr lang="en-GB" sz="1400" dirty="0"/>
              <a:t>Fellows : Victoria Furer, </a:t>
            </a:r>
            <a:r>
              <a:rPr lang="en-GB" sz="1400" dirty="0" err="1"/>
              <a:t>Christien</a:t>
            </a:r>
            <a:r>
              <a:rPr lang="en-GB" sz="1400" dirty="0"/>
              <a:t> </a:t>
            </a:r>
            <a:r>
              <a:rPr lang="en-GB" sz="1400" dirty="0" err="1"/>
              <a:t>Rondaan</a:t>
            </a:r>
            <a:r>
              <a:rPr lang="en-GB" sz="1400" dirty="0"/>
              <a:t> , </a:t>
            </a:r>
            <a:r>
              <a:rPr lang="en-GB" sz="1400" dirty="0" err="1"/>
              <a:t>Marloes</a:t>
            </a:r>
            <a:r>
              <a:rPr lang="en-GB" sz="1400" dirty="0"/>
              <a:t> </a:t>
            </a:r>
            <a:r>
              <a:rPr lang="en-GB" sz="1400" dirty="0" err="1"/>
              <a:t>Heijstek</a:t>
            </a:r>
            <a:endParaRPr lang="en-GB" sz="1400" dirty="0"/>
          </a:p>
          <a:p>
            <a:pPr marL="0" indent="0">
              <a:buNone/>
            </a:pPr>
            <a:endParaRPr lang="en-GB" sz="1400" dirty="0"/>
          </a:p>
          <a:p>
            <a:r>
              <a:rPr lang="en-GB" sz="1400" dirty="0"/>
              <a:t>Steering committee : Ulf Muller-Ladner, Sander van Assen, Marc Bijl, Jaap van Laar , Ori Elkayam </a:t>
            </a:r>
          </a:p>
          <a:p>
            <a:pPr marL="0" indent="0">
              <a:buNone/>
            </a:pPr>
            <a:r>
              <a:rPr lang="en-GB" sz="1400" dirty="0"/>
              <a:t>                                          Victoria Furer, </a:t>
            </a:r>
            <a:r>
              <a:rPr lang="en-GB" sz="1400" dirty="0" err="1"/>
              <a:t>Christien</a:t>
            </a:r>
            <a:r>
              <a:rPr lang="en-GB" sz="1400" dirty="0"/>
              <a:t> </a:t>
            </a:r>
            <a:r>
              <a:rPr lang="en-GB" sz="1400" dirty="0" err="1"/>
              <a:t>Rondaan</a:t>
            </a:r>
            <a:r>
              <a:rPr lang="en-GB" sz="1400" dirty="0"/>
              <a:t> , </a:t>
            </a:r>
            <a:r>
              <a:rPr lang="en-GB" sz="1400" dirty="0" err="1"/>
              <a:t>Marloes</a:t>
            </a:r>
            <a:r>
              <a:rPr lang="en-GB" sz="1400" dirty="0"/>
              <a:t> </a:t>
            </a:r>
            <a:r>
              <a:rPr lang="en-GB" sz="1400" dirty="0" err="1"/>
              <a:t>Heijstek</a:t>
            </a:r>
            <a:endParaRPr lang="en-GB" sz="1400" dirty="0"/>
          </a:p>
          <a:p>
            <a:pPr marL="0" indent="0">
              <a:buNone/>
            </a:pPr>
            <a:endParaRPr lang="en-GB" sz="1400" dirty="0"/>
          </a:p>
          <a:p>
            <a:r>
              <a:rPr lang="en-GB" sz="1400" dirty="0"/>
              <a:t>Members of the task force : C </a:t>
            </a:r>
            <a:r>
              <a:rPr lang="en-GB" sz="1400" dirty="0" err="1"/>
              <a:t>Rondaan</a:t>
            </a:r>
            <a:r>
              <a:rPr lang="en-GB" sz="1400" dirty="0"/>
              <a:t>, V Furer, M W </a:t>
            </a:r>
            <a:r>
              <a:rPr lang="en-GB" sz="1400" dirty="0" err="1"/>
              <a:t>Heijstek</a:t>
            </a:r>
            <a:r>
              <a:rPr lang="en-GB" sz="1400" dirty="0"/>
              <a:t>, N Agmon-Levin</a:t>
            </a:r>
            <a:r>
              <a:rPr lang="en-GB" sz="1400" baseline="30000" dirty="0"/>
              <a:t>, </a:t>
            </a:r>
            <a:r>
              <a:rPr lang="en-GB" sz="1400" dirty="0"/>
              <a:t>M </a:t>
            </a:r>
            <a:r>
              <a:rPr lang="en-GB" sz="1400" dirty="0" err="1"/>
              <a:t>Bijl</a:t>
            </a:r>
            <a:r>
              <a:rPr lang="en-GB" sz="1400" dirty="0"/>
              <a:t>, F </a:t>
            </a:r>
            <a:r>
              <a:rPr lang="en-GB" sz="1400" dirty="0" err="1"/>
              <a:t>Breedveld</a:t>
            </a:r>
            <a:r>
              <a:rPr lang="en-GB" sz="1400" dirty="0"/>
              <a:t>, R </a:t>
            </a:r>
            <a:r>
              <a:rPr lang="en-GB" sz="1400" dirty="0" err="1"/>
              <a:t>D'Amelio</a:t>
            </a:r>
            <a:r>
              <a:rPr lang="en-GB" sz="1400" dirty="0"/>
              <a:t>, M Dougados, M C Kapetanovic, J M van Laar, A Ladefoged de Thurah, R </a:t>
            </a:r>
            <a:r>
              <a:rPr lang="en-US" sz="1400" dirty="0"/>
              <a:t>Landewe, </a:t>
            </a:r>
            <a:r>
              <a:rPr lang="en-GB" sz="1400" dirty="0"/>
              <a:t>A </a:t>
            </a:r>
            <a:r>
              <a:rPr lang="en-GB" sz="1400" dirty="0" err="1"/>
              <a:t>Molto</a:t>
            </a:r>
            <a:r>
              <a:rPr lang="en-GB" sz="1400" dirty="0"/>
              <a:t>, U Muller-Ladner, K Schreiber, L </a:t>
            </a:r>
            <a:r>
              <a:rPr lang="en-GB" sz="1400" dirty="0" err="1"/>
              <a:t>Smoler</a:t>
            </a:r>
            <a:r>
              <a:rPr lang="en-GB" sz="1400" dirty="0"/>
              <a:t>, J Walker, K </a:t>
            </a:r>
            <a:r>
              <a:rPr lang="en-GB" sz="1400" dirty="0" err="1"/>
              <a:t>Warnatz</a:t>
            </a:r>
            <a:r>
              <a:rPr lang="en-GB" sz="1400" dirty="0"/>
              <a:t>, N M </a:t>
            </a:r>
            <a:r>
              <a:rPr lang="en-GB" sz="1400" dirty="0" err="1"/>
              <a:t>Wulffraat</a:t>
            </a:r>
            <a:r>
              <a:rPr lang="en-GB" sz="1400" dirty="0"/>
              <a:t>, S van Assen, O Elkayam</a:t>
            </a:r>
            <a:endParaRPr lang="en-US" sz="1400" dirty="0"/>
          </a:p>
          <a:p>
            <a:endParaRPr lang="en-GB" dirty="0"/>
          </a:p>
        </p:txBody>
      </p:sp>
    </p:spTree>
    <p:extLst>
      <p:ext uri="{BB962C8B-B14F-4D97-AF65-F5344CB8AC3E}">
        <p14:creationId xmlns:p14="http://schemas.microsoft.com/office/powerpoint/2010/main" val="11111158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36848" y="2659554"/>
            <a:ext cx="8334171" cy="4692078"/>
          </a:xfrm>
        </p:spPr>
        <p:txBody>
          <a:bodyPr/>
          <a:lstStyle/>
          <a:p>
            <a:pPr lvl="1"/>
            <a:r>
              <a:rPr lang="en-US" sz="2400" dirty="0">
                <a:cs typeface="Calibri" panose="020F0502020204030204" pitchFamily="34" charset="0"/>
              </a:rPr>
              <a:t>Rheumatologists</a:t>
            </a:r>
          </a:p>
          <a:p>
            <a:pPr marL="457200" lvl="1" indent="0">
              <a:buNone/>
            </a:pPr>
            <a:endParaRPr lang="en-US" sz="2400" dirty="0">
              <a:cs typeface="Calibri" panose="020F0502020204030204" pitchFamily="34" charset="0"/>
            </a:endParaRPr>
          </a:p>
          <a:p>
            <a:pPr lvl="1"/>
            <a:r>
              <a:rPr lang="en-US" sz="2400" dirty="0">
                <a:cs typeface="Calibri" panose="020F0502020204030204" pitchFamily="34" charset="0"/>
              </a:rPr>
              <a:t>General practitioners </a:t>
            </a:r>
          </a:p>
          <a:p>
            <a:pPr marL="457200" lvl="1" indent="0">
              <a:buNone/>
            </a:pPr>
            <a:endParaRPr lang="en-US" sz="2400" dirty="0">
              <a:cs typeface="Calibri" panose="020F0502020204030204" pitchFamily="34" charset="0"/>
            </a:endParaRPr>
          </a:p>
          <a:p>
            <a:pPr lvl="1"/>
            <a:r>
              <a:rPr lang="en-US" sz="2400" dirty="0">
                <a:cs typeface="Calibri" panose="020F0502020204030204" pitchFamily="34" charset="0"/>
              </a:rPr>
              <a:t>Health professionals</a:t>
            </a:r>
          </a:p>
          <a:p>
            <a:endParaRPr lang="en-US" sz="2400" dirty="0"/>
          </a:p>
        </p:txBody>
      </p:sp>
      <p:sp>
        <p:nvSpPr>
          <p:cNvPr id="3" name="Title 2"/>
          <p:cNvSpPr>
            <a:spLocks noGrp="1"/>
          </p:cNvSpPr>
          <p:nvPr>
            <p:ph type="title"/>
          </p:nvPr>
        </p:nvSpPr>
        <p:spPr>
          <a:xfrm>
            <a:off x="263728" y="1517392"/>
            <a:ext cx="8334172" cy="634545"/>
          </a:xfrm>
        </p:spPr>
        <p:txBody>
          <a:bodyPr/>
          <a:lstStyle/>
          <a:p>
            <a:r>
              <a:rPr lang="en-US" dirty="0"/>
              <a:t>Target population</a:t>
            </a:r>
          </a:p>
        </p:txBody>
      </p:sp>
      <p:sp>
        <p:nvSpPr>
          <p:cNvPr id="4" name="Slide Number Placeholder 3"/>
          <p:cNvSpPr>
            <a:spLocks noGrp="1"/>
          </p:cNvSpPr>
          <p:nvPr>
            <p:ph type="sldNum" sz="quarter" idx="4"/>
          </p:nvPr>
        </p:nvSpPr>
        <p:spPr/>
        <p:txBody>
          <a:bodyPr/>
          <a:lstStyle/>
          <a:p>
            <a:fld id="{F096157D-9D44-4342-AEFF-76ADE352FA4A}" type="slidenum">
              <a:rPr lang="tr-TR" smtClean="0"/>
              <a:pPr/>
              <a:t>2</a:t>
            </a:fld>
            <a:endParaRPr lang="tr-TR" dirty="0"/>
          </a:p>
        </p:txBody>
      </p:sp>
      <p:sp>
        <p:nvSpPr>
          <p:cNvPr id="5" name="Date Placeholder 4"/>
          <p:cNvSpPr>
            <a:spLocks noGrp="1"/>
          </p:cNvSpPr>
          <p:nvPr>
            <p:ph type="dt" sz="half" idx="2"/>
          </p:nvPr>
        </p:nvSpPr>
        <p:spPr/>
        <p:txBody>
          <a:bodyPr/>
          <a:lstStyle/>
          <a:p>
            <a:fld id="{BA3F73F8-1884-0E40-983C-CDED2351A66E}" type="datetime1">
              <a:rPr lang="es-ES" smtClean="0"/>
              <a:t>01/07/2019</a:t>
            </a:fld>
            <a:endParaRPr lang="en-US" dirty="0"/>
          </a:p>
        </p:txBody>
      </p:sp>
    </p:spTree>
    <p:extLst>
      <p:ext uri="{BB962C8B-B14F-4D97-AF65-F5344CB8AC3E}">
        <p14:creationId xmlns:p14="http://schemas.microsoft.com/office/powerpoint/2010/main" val="39008286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a:xfrm>
            <a:off x="289947" y="207349"/>
            <a:ext cx="8334172" cy="634545"/>
          </a:xfrm>
        </p:spPr>
        <p:txBody>
          <a:bodyPr/>
          <a:lstStyle/>
          <a:p>
            <a:r>
              <a:rPr lang="en-GB" dirty="0">
                <a:latin typeface="Calibri" panose="020F0502020204030204" pitchFamily="34" charset="0"/>
                <a:cs typeface="Calibri" panose="020F0502020204030204" pitchFamily="34" charset="0"/>
              </a:rPr>
              <a:t>PICO’s </a:t>
            </a:r>
            <a:endParaRPr lang="en-GB" sz="1200" dirty="0">
              <a:solidFill>
                <a:srgbClr val="FF0000"/>
              </a:solidFill>
              <a:latin typeface="Calibri" panose="020F0502020204030204" pitchFamily="34" charset="0"/>
              <a:cs typeface="Calibri" panose="020F0502020204030204" pitchFamily="34" charset="0"/>
            </a:endParaRPr>
          </a:p>
        </p:txBody>
      </p:sp>
      <p:sp>
        <p:nvSpPr>
          <p:cNvPr id="8" name="Marcador de contenido 3"/>
          <p:cNvSpPr>
            <a:spLocks noGrp="1"/>
          </p:cNvSpPr>
          <p:nvPr>
            <p:ph idx="1"/>
          </p:nvPr>
        </p:nvSpPr>
        <p:spPr>
          <a:xfrm>
            <a:off x="289947" y="1462030"/>
            <a:ext cx="8628422" cy="4946239"/>
          </a:xfrm>
        </p:spPr>
        <p:txBody>
          <a:bodyPr/>
          <a:lstStyle/>
          <a:p>
            <a:pPr>
              <a:spcAft>
                <a:spcPts val="600"/>
              </a:spcAft>
              <a:buFont typeface="+mj-lt"/>
              <a:buAutoNum type="arabicPeriod"/>
            </a:pPr>
            <a:r>
              <a:rPr lang="en-US" sz="1400" b="1" dirty="0">
                <a:latin typeface="Calibri" panose="020F0502020204030204" pitchFamily="34" charset="0"/>
                <a:cs typeface="Calibri" panose="020F0502020204030204" pitchFamily="34" charset="0"/>
              </a:rPr>
              <a:t>What is the incidence or prevalence of vaccine-preventable infections in adult patients with AIIRD?</a:t>
            </a:r>
          </a:p>
          <a:p>
            <a:pPr marL="400050" lvl="1" indent="0">
              <a:spcAft>
                <a:spcPts val="600"/>
              </a:spcAft>
              <a:buNone/>
            </a:pPr>
            <a:r>
              <a:rPr lang="en-US" sz="1400" dirty="0">
                <a:latin typeface="Calibri" panose="020F0502020204030204" pitchFamily="34" charset="0"/>
                <a:cs typeface="Calibri" panose="020F0502020204030204" pitchFamily="34" charset="0"/>
              </a:rPr>
              <a:t>Population : 	Patients with AIIRD</a:t>
            </a:r>
          </a:p>
          <a:p>
            <a:pPr marL="400050" lvl="1" indent="0">
              <a:spcAft>
                <a:spcPts val="600"/>
              </a:spcAft>
              <a:buNone/>
            </a:pPr>
            <a:r>
              <a:rPr lang="en-US" sz="1400" dirty="0">
                <a:latin typeface="Calibri" panose="020F0502020204030204" pitchFamily="34" charset="0"/>
                <a:cs typeface="Calibri" panose="020F0502020204030204" pitchFamily="34" charset="0"/>
              </a:rPr>
              <a:t>Intervention: 	-</a:t>
            </a:r>
            <a:endParaRPr lang="nl-NL" sz="1400" dirty="0">
              <a:latin typeface="Calibri" panose="020F0502020204030204" pitchFamily="34" charset="0"/>
              <a:cs typeface="Calibri" panose="020F0502020204030204" pitchFamily="34" charset="0"/>
            </a:endParaRPr>
          </a:p>
          <a:p>
            <a:pPr marL="400050" lvl="1" indent="0">
              <a:spcAft>
                <a:spcPts val="600"/>
              </a:spcAft>
              <a:buNone/>
            </a:pPr>
            <a:r>
              <a:rPr lang="en-US" sz="1400" dirty="0">
                <a:latin typeface="Calibri" panose="020F0502020204030204" pitchFamily="34" charset="0"/>
                <a:cs typeface="Calibri" panose="020F0502020204030204" pitchFamily="34" charset="0"/>
              </a:rPr>
              <a:t>Comparison: 	Healthy controls (or: no controls)</a:t>
            </a:r>
            <a:endParaRPr lang="nl-NL" sz="1400" dirty="0">
              <a:latin typeface="Calibri" panose="020F0502020204030204" pitchFamily="34" charset="0"/>
              <a:cs typeface="Calibri" panose="020F0502020204030204" pitchFamily="34" charset="0"/>
            </a:endParaRPr>
          </a:p>
          <a:p>
            <a:pPr marL="400050" lvl="1" indent="0">
              <a:spcAft>
                <a:spcPts val="600"/>
              </a:spcAft>
              <a:buNone/>
            </a:pPr>
            <a:r>
              <a:rPr lang="en-US" sz="1400" dirty="0">
                <a:latin typeface="Calibri" panose="020F0502020204030204" pitchFamily="34" charset="0"/>
                <a:cs typeface="Calibri" panose="020F0502020204030204" pitchFamily="34" charset="0"/>
              </a:rPr>
              <a:t>Outcome: 	Incidence and/or prevalence of vaccine-preventable infections </a:t>
            </a:r>
          </a:p>
          <a:p>
            <a:pPr marL="400050" lvl="1" indent="0">
              <a:spcAft>
                <a:spcPts val="600"/>
              </a:spcAft>
              <a:buNone/>
            </a:pPr>
            <a:endParaRPr lang="he-IL" sz="1400" dirty="0">
              <a:latin typeface="Calibri" panose="020F0502020204030204" pitchFamily="34" charset="0"/>
              <a:cs typeface="Calibri" panose="020F0502020204030204" pitchFamily="34" charset="0"/>
            </a:endParaRPr>
          </a:p>
          <a:p>
            <a:pPr marL="400050" lvl="1" indent="0">
              <a:spcAft>
                <a:spcPts val="600"/>
              </a:spcAft>
              <a:buNone/>
            </a:pPr>
            <a:endParaRPr lang="en-US" sz="1400" dirty="0">
              <a:latin typeface="Calibri" panose="020F0502020204030204" pitchFamily="34" charset="0"/>
              <a:cs typeface="Calibri" panose="020F0502020204030204" pitchFamily="34" charset="0"/>
            </a:endParaRPr>
          </a:p>
          <a:p>
            <a:pPr marL="228600" indent="-228600">
              <a:spcAft>
                <a:spcPts val="600"/>
              </a:spcAft>
              <a:buFont typeface="+mj-lt"/>
              <a:buAutoNum type="arabicPeriod" startAt="2"/>
            </a:pPr>
            <a:r>
              <a:rPr lang="en-US" sz="1400" b="1" dirty="0">
                <a:latin typeface="Calibri" panose="020F0502020204030204" pitchFamily="34" charset="0"/>
                <a:cs typeface="Calibri" panose="020F0502020204030204" pitchFamily="34" charset="0"/>
              </a:rPr>
              <a:t>What is the efficacy, the immunogenicity and the safety of available vaccines in adult AIIRD patients?</a:t>
            </a:r>
            <a:endParaRPr lang="nl-NL" sz="1400" b="1" dirty="0">
              <a:latin typeface="Calibri" panose="020F0502020204030204" pitchFamily="34" charset="0"/>
              <a:cs typeface="Calibri" panose="020F0502020204030204" pitchFamily="34" charset="0"/>
            </a:endParaRPr>
          </a:p>
          <a:p>
            <a:pPr marL="400050" lvl="1" indent="0">
              <a:spcAft>
                <a:spcPts val="600"/>
              </a:spcAft>
              <a:buNone/>
            </a:pPr>
            <a:r>
              <a:rPr lang="en-US" sz="1400" dirty="0">
                <a:latin typeface="Calibri" panose="020F0502020204030204" pitchFamily="34" charset="0"/>
                <a:cs typeface="Calibri" panose="020F0502020204030204" pitchFamily="34" charset="0"/>
              </a:rPr>
              <a:t>Population:               Patients with AIIRD</a:t>
            </a:r>
            <a:endParaRPr lang="he-IL" sz="1400" dirty="0">
              <a:latin typeface="Calibri" panose="020F0502020204030204" pitchFamily="34" charset="0"/>
              <a:cs typeface="Calibri" panose="020F0502020204030204" pitchFamily="34" charset="0"/>
            </a:endParaRPr>
          </a:p>
          <a:p>
            <a:pPr marL="400050" lvl="1" indent="0">
              <a:spcAft>
                <a:spcPts val="600"/>
              </a:spcAft>
              <a:buNone/>
            </a:pPr>
            <a:r>
              <a:rPr lang="en-US" sz="1400" dirty="0">
                <a:latin typeface="Calibri" panose="020F0502020204030204" pitchFamily="34" charset="0"/>
                <a:cs typeface="Calibri" panose="020F0502020204030204" pitchFamily="34" charset="0"/>
              </a:rPr>
              <a:t>Intervention: 	Immunization/vaccination with vaccines suitable for adults </a:t>
            </a:r>
            <a:endParaRPr lang="nl-NL" sz="1400" dirty="0">
              <a:latin typeface="Calibri" panose="020F0502020204030204" pitchFamily="34" charset="0"/>
              <a:cs typeface="Calibri" panose="020F0502020204030204" pitchFamily="34" charset="0"/>
            </a:endParaRPr>
          </a:p>
          <a:p>
            <a:pPr marL="400050" lvl="1" indent="0">
              <a:spcAft>
                <a:spcPts val="600"/>
              </a:spcAft>
              <a:buNone/>
            </a:pPr>
            <a:r>
              <a:rPr lang="en-US" sz="1400" dirty="0">
                <a:latin typeface="Calibri" panose="020F0502020204030204" pitchFamily="34" charset="0"/>
                <a:cs typeface="Calibri" panose="020F0502020204030204" pitchFamily="34" charset="0"/>
              </a:rPr>
              <a:t>Comparison: 	Healthy controls / non-vaccinated AIIRD patients/ (or:-)</a:t>
            </a:r>
            <a:endParaRPr lang="nl-NL" sz="1400" dirty="0">
              <a:latin typeface="Calibri" panose="020F0502020204030204" pitchFamily="34" charset="0"/>
              <a:cs typeface="Calibri" panose="020F0502020204030204" pitchFamily="34" charset="0"/>
            </a:endParaRPr>
          </a:p>
          <a:p>
            <a:pPr marL="400050" lvl="1" indent="0">
              <a:spcAft>
                <a:spcPts val="600"/>
              </a:spcAft>
              <a:buNone/>
            </a:pPr>
            <a:r>
              <a:rPr lang="en-US" sz="1400" dirty="0">
                <a:latin typeface="Calibri" panose="020F0502020204030204" pitchFamily="34" charset="0"/>
                <a:cs typeface="Calibri" panose="020F0502020204030204" pitchFamily="34" charset="0"/>
              </a:rPr>
              <a:t>Outcome: 	</a:t>
            </a:r>
            <a:r>
              <a:rPr lang="en-GB" dirty="0"/>
              <a:t> </a:t>
            </a:r>
            <a:r>
              <a:rPr lang="en-GB" sz="1400" dirty="0"/>
              <a:t>Efficacy (prevention of vaccine-preventable disease), immunogenicity (laboratory   markers for  vaccine efficacy, e.g. </a:t>
            </a:r>
            <a:r>
              <a:rPr lang="en-GB" sz="1400" dirty="0" err="1"/>
              <a:t>seroprotection</a:t>
            </a:r>
            <a:r>
              <a:rPr lang="en-GB" sz="1400" dirty="0"/>
              <a:t>/seroconversion) and safety (effect on the underlying autoimmune disease or adverse effects from vaccination)  </a:t>
            </a:r>
            <a:endParaRPr lang="en-US" sz="1400" dirty="0"/>
          </a:p>
          <a:p>
            <a:pPr marL="400050" lvl="1" indent="0">
              <a:spcAft>
                <a:spcPts val="600"/>
              </a:spcAft>
              <a:buNone/>
            </a:pPr>
            <a:endParaRPr lang="nl-NL" sz="1400" dirty="0">
              <a:latin typeface="Calibri" panose="020F0502020204030204" pitchFamily="34" charset="0"/>
              <a:cs typeface="Calibri" panose="020F0502020204030204" pitchFamily="34" charset="0"/>
            </a:endParaRPr>
          </a:p>
          <a:p>
            <a:pPr marL="0" indent="0">
              <a:buNone/>
            </a:pPr>
            <a:endParaRPr lang="en-GB" sz="1400" b="1" dirty="0">
              <a:latin typeface="Calibri" panose="020F0502020204030204" pitchFamily="34" charset="0"/>
              <a:cs typeface="Calibri" panose="020F0502020204030204" pitchFamily="34" charset="0"/>
            </a:endParaRPr>
          </a:p>
          <a:p>
            <a:pPr>
              <a:buAutoNum type="arabicPeriod" startAt="3"/>
            </a:pPr>
            <a:endParaRPr lang="en-US" sz="1400" b="1" dirty="0">
              <a:latin typeface="Calibri" panose="020F0502020204030204" pitchFamily="34" charset="0"/>
              <a:cs typeface="Calibri" panose="020F0502020204030204" pitchFamily="34" charset="0"/>
            </a:endParaRPr>
          </a:p>
          <a:p>
            <a:pPr marL="400050" lvl="1" indent="0">
              <a:spcAft>
                <a:spcPts val="600"/>
              </a:spcAft>
              <a:buNone/>
            </a:pPr>
            <a:endParaRPr lang="nl-NL" sz="1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1244763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66928" y="2091717"/>
            <a:ext cx="8334171" cy="4534714"/>
          </a:xfrm>
        </p:spPr>
        <p:txBody>
          <a:bodyPr/>
          <a:lstStyle/>
          <a:p>
            <a:pPr marL="228600" indent="-228600">
              <a:buAutoNum type="arabicPeriod" startAt="3"/>
            </a:pPr>
            <a:r>
              <a:rPr lang="en-GB" sz="1400" b="1" dirty="0">
                <a:latin typeface="Calibri" panose="020F0502020204030204" pitchFamily="34" charset="0"/>
                <a:cs typeface="Calibri" panose="020F0502020204030204" pitchFamily="34" charset="0"/>
              </a:rPr>
              <a:t>Are vaccines efficacious and immunogenic in adult AIIRD patients, treated with immunosuppressive agents and disease-modifying </a:t>
            </a:r>
            <a:r>
              <a:rPr lang="en-GB" sz="1400" b="1" dirty="0" err="1">
                <a:latin typeface="Calibri" panose="020F0502020204030204" pitchFamily="34" charset="0"/>
                <a:cs typeface="Calibri" panose="020F0502020204030204" pitchFamily="34" charset="0"/>
              </a:rPr>
              <a:t>antirheumatic</a:t>
            </a:r>
            <a:r>
              <a:rPr lang="en-GB" sz="1400" b="1" dirty="0">
                <a:latin typeface="Calibri" panose="020F0502020204030204" pitchFamily="34" charset="0"/>
                <a:cs typeface="Calibri" panose="020F0502020204030204" pitchFamily="34" charset="0"/>
              </a:rPr>
              <a:t> drugs (DMARDs)?</a:t>
            </a:r>
          </a:p>
          <a:p>
            <a:pPr marL="400050" lvl="1" indent="0">
              <a:spcAft>
                <a:spcPts val="600"/>
              </a:spcAft>
              <a:buNone/>
            </a:pPr>
            <a:r>
              <a:rPr lang="en-US" sz="1400" dirty="0">
                <a:latin typeface="Calibri" panose="020F0502020204030204" pitchFamily="34" charset="0"/>
                <a:cs typeface="Calibri" panose="020F0502020204030204" pitchFamily="34" charset="0"/>
              </a:rPr>
              <a:t>Population : 	Patients with AIIRD using </a:t>
            </a:r>
            <a:r>
              <a:rPr lang="en-US" sz="1400" dirty="0" err="1">
                <a:latin typeface="Calibri" panose="020F0502020204030204" pitchFamily="34" charset="0"/>
                <a:cs typeface="Calibri" panose="020F0502020204030204" pitchFamily="34" charset="0"/>
              </a:rPr>
              <a:t>immunomodulating</a:t>
            </a:r>
            <a:r>
              <a:rPr lang="en-US" sz="1400" dirty="0">
                <a:latin typeface="Calibri" panose="020F0502020204030204" pitchFamily="34" charset="0"/>
                <a:cs typeface="Calibri" panose="020F0502020204030204" pitchFamily="34" charset="0"/>
              </a:rPr>
              <a:t> agents</a:t>
            </a:r>
          </a:p>
          <a:p>
            <a:pPr marL="400050" lvl="1" indent="0">
              <a:spcAft>
                <a:spcPts val="600"/>
              </a:spcAft>
              <a:buNone/>
            </a:pPr>
            <a:r>
              <a:rPr lang="en-US" sz="1400" dirty="0">
                <a:latin typeface="Calibri" panose="020F0502020204030204" pitchFamily="34" charset="0"/>
                <a:cs typeface="Calibri" panose="020F0502020204030204" pitchFamily="34" charset="0"/>
              </a:rPr>
              <a:t>Intervention: 	 Immunization/vaccination with vaccines suitable for adults -</a:t>
            </a:r>
            <a:endParaRPr lang="nl-NL" sz="1400" dirty="0">
              <a:latin typeface="Calibri" panose="020F0502020204030204" pitchFamily="34" charset="0"/>
              <a:cs typeface="Calibri" panose="020F0502020204030204" pitchFamily="34" charset="0"/>
            </a:endParaRPr>
          </a:p>
          <a:p>
            <a:pPr marL="400050" lvl="1" indent="0">
              <a:spcAft>
                <a:spcPts val="600"/>
              </a:spcAft>
              <a:buNone/>
            </a:pPr>
            <a:r>
              <a:rPr lang="en-US" sz="1400" dirty="0">
                <a:latin typeface="Calibri" panose="020F0502020204030204" pitchFamily="34" charset="0"/>
                <a:cs typeface="Calibri" panose="020F0502020204030204" pitchFamily="34" charset="0"/>
              </a:rPr>
              <a:t>Comparison: 	Healthy controls, AIIRD patients not using analyzed agents (or: no controls)</a:t>
            </a:r>
            <a:endParaRPr lang="nl-NL" sz="1400" dirty="0">
              <a:latin typeface="Calibri" panose="020F0502020204030204" pitchFamily="34" charset="0"/>
              <a:cs typeface="Calibri" panose="020F0502020204030204" pitchFamily="34" charset="0"/>
            </a:endParaRPr>
          </a:p>
          <a:p>
            <a:pPr marL="400050" lvl="1" indent="0">
              <a:spcAft>
                <a:spcPts val="600"/>
              </a:spcAft>
              <a:buNone/>
            </a:pPr>
            <a:r>
              <a:rPr lang="en-US" sz="1400" dirty="0">
                <a:latin typeface="Calibri" panose="020F0502020204030204" pitchFamily="34" charset="0"/>
                <a:cs typeface="Calibri" panose="020F0502020204030204" pitchFamily="34" charset="0"/>
              </a:rPr>
              <a:t>Outcome: 	</a:t>
            </a:r>
            <a:r>
              <a:rPr lang="en-GB" sz="1400" dirty="0">
                <a:latin typeface="Calibri" panose="020F0502020204030204" pitchFamily="34" charset="0"/>
                <a:cs typeface="Calibri" panose="020F0502020204030204" pitchFamily="34" charset="0"/>
              </a:rPr>
              <a:t> Efficacy (prevention of vaccine-preventable disease), immunogenicity (laboratory markers for vaccine efficacy, e.g. </a:t>
            </a:r>
            <a:r>
              <a:rPr lang="en-GB" sz="1400" dirty="0" err="1">
                <a:latin typeface="Calibri" panose="020F0502020204030204" pitchFamily="34" charset="0"/>
                <a:cs typeface="Calibri" panose="020F0502020204030204" pitchFamily="34" charset="0"/>
              </a:rPr>
              <a:t>seroprotection</a:t>
            </a:r>
            <a:r>
              <a:rPr lang="en-GB" sz="1400" dirty="0">
                <a:latin typeface="Calibri" panose="020F0502020204030204" pitchFamily="34" charset="0"/>
                <a:cs typeface="Calibri" panose="020F0502020204030204" pitchFamily="34" charset="0"/>
              </a:rPr>
              <a:t>/seroconversion) </a:t>
            </a:r>
            <a:endParaRPr lang="en-US" sz="1400" dirty="0">
              <a:latin typeface="Calibri" panose="020F0502020204030204" pitchFamily="34" charset="0"/>
              <a:cs typeface="Calibri" panose="020F0502020204030204" pitchFamily="34" charset="0"/>
            </a:endParaRPr>
          </a:p>
          <a:p>
            <a:pPr marL="0" indent="0">
              <a:buNone/>
            </a:pPr>
            <a:endParaRPr lang="en-US" dirty="0"/>
          </a:p>
          <a:p>
            <a:pPr marL="0" indent="0">
              <a:spcAft>
                <a:spcPts val="600"/>
              </a:spcAft>
              <a:buNone/>
            </a:pPr>
            <a:r>
              <a:rPr lang="en-US" sz="1400" b="1" dirty="0">
                <a:solidFill>
                  <a:schemeClr val="accent3"/>
                </a:solidFill>
                <a:latin typeface="Calibri" panose="020F0502020204030204" pitchFamily="34" charset="0"/>
                <a:cs typeface="Calibri" panose="020F0502020204030204" pitchFamily="34" charset="0"/>
              </a:rPr>
              <a:t>4</a:t>
            </a:r>
            <a:r>
              <a:rPr lang="en-US" sz="1400" b="1" dirty="0">
                <a:latin typeface="Calibri" panose="020F0502020204030204" pitchFamily="34" charset="0"/>
                <a:cs typeface="Calibri" panose="020F0502020204030204" pitchFamily="34" charset="0"/>
              </a:rPr>
              <a:t>. What is the efficacy, the immunogenicity and the safety of available vaccines in adult AIIRD patients?</a:t>
            </a:r>
            <a:endParaRPr lang="nl-NL" sz="1400" b="1" dirty="0">
              <a:latin typeface="Calibri" panose="020F0502020204030204" pitchFamily="34" charset="0"/>
              <a:cs typeface="Calibri" panose="020F0502020204030204" pitchFamily="34" charset="0"/>
            </a:endParaRPr>
          </a:p>
          <a:p>
            <a:pPr marL="400050" lvl="1" indent="0">
              <a:spcAft>
                <a:spcPts val="600"/>
              </a:spcAft>
              <a:buNone/>
            </a:pPr>
            <a:r>
              <a:rPr lang="en-US" sz="1400" dirty="0">
                <a:latin typeface="Calibri" panose="020F0502020204030204" pitchFamily="34" charset="0"/>
                <a:cs typeface="Calibri" panose="020F0502020204030204" pitchFamily="34" charset="0"/>
              </a:rPr>
              <a:t>Population:               Patients with AIIRD</a:t>
            </a:r>
            <a:endParaRPr lang="he-IL" sz="1400" dirty="0">
              <a:latin typeface="Calibri" panose="020F0502020204030204" pitchFamily="34" charset="0"/>
              <a:cs typeface="Calibri" panose="020F0502020204030204" pitchFamily="34" charset="0"/>
            </a:endParaRPr>
          </a:p>
          <a:p>
            <a:pPr marL="400050" lvl="1" indent="0">
              <a:spcAft>
                <a:spcPts val="600"/>
              </a:spcAft>
              <a:buNone/>
            </a:pPr>
            <a:r>
              <a:rPr lang="en-US" sz="1400" dirty="0">
                <a:latin typeface="Calibri" panose="020F0502020204030204" pitchFamily="34" charset="0"/>
                <a:cs typeface="Calibri" panose="020F0502020204030204" pitchFamily="34" charset="0"/>
              </a:rPr>
              <a:t>Intervention: 	Immunization/vaccination </a:t>
            </a:r>
            <a:r>
              <a:rPr lang="en-GB" sz="1400" dirty="0">
                <a:latin typeface="Calibri" panose="020F0502020204030204" pitchFamily="34" charset="0"/>
                <a:cs typeface="Calibri" panose="020F0502020204030204" pitchFamily="34" charset="0"/>
              </a:rPr>
              <a:t>of household contacts of AIIRD patients with vaccines suitable for children and adults</a:t>
            </a:r>
            <a:endParaRPr lang="nl-NL" sz="1400" dirty="0">
              <a:latin typeface="Calibri" panose="020F0502020204030204" pitchFamily="34" charset="0"/>
              <a:cs typeface="Calibri" panose="020F0502020204030204" pitchFamily="34" charset="0"/>
            </a:endParaRPr>
          </a:p>
          <a:p>
            <a:pPr marL="400050" lvl="1" indent="0">
              <a:spcAft>
                <a:spcPts val="600"/>
              </a:spcAft>
              <a:buNone/>
            </a:pPr>
            <a:r>
              <a:rPr lang="en-US" sz="1400" dirty="0">
                <a:latin typeface="Calibri" panose="020F0502020204030204" pitchFamily="34" charset="0"/>
                <a:cs typeface="Calibri" panose="020F0502020204030204" pitchFamily="34" charset="0"/>
              </a:rPr>
              <a:t>Comparison: 	</a:t>
            </a:r>
            <a:r>
              <a:rPr lang="en-GB" sz="1400" dirty="0">
                <a:latin typeface="Calibri" panose="020F0502020204030204" pitchFamily="34" charset="0"/>
                <a:cs typeface="Calibri" panose="020F0502020204030204" pitchFamily="34" charset="0"/>
              </a:rPr>
              <a:t>Patients with AIIRD with non-vaccinated household members </a:t>
            </a:r>
          </a:p>
          <a:p>
            <a:pPr marL="0" indent="0">
              <a:buNone/>
            </a:pPr>
            <a:r>
              <a:rPr lang="en-US" sz="1400" dirty="0">
                <a:latin typeface="Calibri" panose="020F0502020204030204" pitchFamily="34" charset="0"/>
                <a:cs typeface="Calibri" panose="020F0502020204030204" pitchFamily="34" charset="0"/>
              </a:rPr>
              <a:t>           </a:t>
            </a:r>
            <a:r>
              <a:rPr lang="en-US" sz="1400" dirty="0">
                <a:solidFill>
                  <a:schemeClr val="tx1">
                    <a:lumMod val="60000"/>
                    <a:lumOff val="40000"/>
                  </a:schemeClr>
                </a:solidFill>
                <a:latin typeface="Calibri" panose="020F0502020204030204" pitchFamily="34" charset="0"/>
                <a:cs typeface="Calibri" panose="020F0502020204030204" pitchFamily="34" charset="0"/>
              </a:rPr>
              <a:t>Outcome: </a:t>
            </a:r>
            <a:r>
              <a:rPr lang="en-US" sz="1400" dirty="0">
                <a:latin typeface="Calibri" panose="020F0502020204030204" pitchFamily="34" charset="0"/>
                <a:cs typeface="Calibri" panose="020F0502020204030204" pitchFamily="34" charset="0"/>
              </a:rPr>
              <a:t>	</a:t>
            </a:r>
            <a:r>
              <a:rPr lang="en-GB" sz="1400" dirty="0">
                <a:solidFill>
                  <a:schemeClr val="tx1">
                    <a:lumMod val="60000"/>
                    <a:lumOff val="40000"/>
                  </a:schemeClr>
                </a:solidFill>
                <a:latin typeface="Calibri" panose="020F0502020204030204" pitchFamily="34" charset="0"/>
                <a:cs typeface="Calibri" panose="020F0502020204030204" pitchFamily="34" charset="0"/>
              </a:rPr>
              <a:t> Incidence of VPI in AIIRD patients</a:t>
            </a:r>
            <a:r>
              <a:rPr lang="en-US" sz="1400" dirty="0">
                <a:solidFill>
                  <a:schemeClr val="tx1">
                    <a:lumMod val="60000"/>
                    <a:lumOff val="40000"/>
                  </a:schemeClr>
                </a:solidFill>
                <a:latin typeface="Calibri" panose="020F0502020204030204" pitchFamily="34" charset="0"/>
                <a:cs typeface="Calibri" panose="020F0502020204030204" pitchFamily="34" charset="0"/>
              </a:rPr>
              <a:t> and </a:t>
            </a:r>
            <a:r>
              <a:rPr lang="en-GB" sz="1400" dirty="0">
                <a:solidFill>
                  <a:schemeClr val="tx1">
                    <a:lumMod val="60000"/>
                    <a:lumOff val="40000"/>
                  </a:schemeClr>
                </a:solidFill>
                <a:latin typeface="Calibri" panose="020F0502020204030204" pitchFamily="34" charset="0"/>
                <a:cs typeface="Calibri" panose="020F0502020204030204" pitchFamily="34" charset="0"/>
              </a:rPr>
              <a:t>safety of household vaccine for AIIRD patients</a:t>
            </a:r>
            <a:endParaRPr lang="en-US" sz="1400" dirty="0">
              <a:solidFill>
                <a:schemeClr val="tx1">
                  <a:lumMod val="60000"/>
                  <a:lumOff val="40000"/>
                </a:schemeClr>
              </a:solidFill>
              <a:latin typeface="Calibri" panose="020F0502020204030204" pitchFamily="34" charset="0"/>
              <a:cs typeface="Calibri" panose="020F0502020204030204" pitchFamily="34" charset="0"/>
            </a:endParaRPr>
          </a:p>
          <a:p>
            <a:r>
              <a:rPr lang="en-GB" sz="1400" dirty="0">
                <a:latin typeface="Calibri" panose="020F0502020204030204" pitchFamily="34" charset="0"/>
                <a:cs typeface="Calibri" panose="020F0502020204030204" pitchFamily="34" charset="0"/>
              </a:rPr>
              <a:t> </a:t>
            </a:r>
            <a:endParaRPr lang="en-US" sz="1400" dirty="0">
              <a:latin typeface="Calibri" panose="020F0502020204030204" pitchFamily="34" charset="0"/>
              <a:cs typeface="Calibri" panose="020F0502020204030204" pitchFamily="34" charset="0"/>
            </a:endParaRPr>
          </a:p>
          <a:p>
            <a:r>
              <a:rPr lang="en-GB" dirty="0"/>
              <a:t> </a:t>
            </a:r>
            <a:endParaRPr lang="en-US" dirty="0"/>
          </a:p>
        </p:txBody>
      </p:sp>
      <p:sp>
        <p:nvSpPr>
          <p:cNvPr id="3" name="Title 2"/>
          <p:cNvSpPr>
            <a:spLocks noGrp="1"/>
          </p:cNvSpPr>
          <p:nvPr>
            <p:ph type="title"/>
          </p:nvPr>
        </p:nvSpPr>
        <p:spPr/>
        <p:txBody>
          <a:bodyPr/>
          <a:lstStyle/>
          <a:p>
            <a:r>
              <a:rPr lang="en-US" dirty="0"/>
              <a:t>PICO’s</a:t>
            </a:r>
          </a:p>
        </p:txBody>
      </p:sp>
      <p:sp>
        <p:nvSpPr>
          <p:cNvPr id="4" name="Slide Number Placeholder 3"/>
          <p:cNvSpPr>
            <a:spLocks noGrp="1"/>
          </p:cNvSpPr>
          <p:nvPr>
            <p:ph type="sldNum" sz="quarter" idx="4"/>
          </p:nvPr>
        </p:nvSpPr>
        <p:spPr/>
        <p:txBody>
          <a:bodyPr/>
          <a:lstStyle/>
          <a:p>
            <a:fld id="{F096157D-9D44-4342-AEFF-76ADE352FA4A}" type="slidenum">
              <a:rPr lang="tr-TR" smtClean="0"/>
              <a:pPr/>
              <a:t>4</a:t>
            </a:fld>
            <a:endParaRPr lang="tr-TR" dirty="0"/>
          </a:p>
        </p:txBody>
      </p:sp>
      <p:sp>
        <p:nvSpPr>
          <p:cNvPr id="5" name="Date Placeholder 4"/>
          <p:cNvSpPr>
            <a:spLocks noGrp="1"/>
          </p:cNvSpPr>
          <p:nvPr>
            <p:ph type="dt" sz="half" idx="2"/>
          </p:nvPr>
        </p:nvSpPr>
        <p:spPr/>
        <p:txBody>
          <a:bodyPr/>
          <a:lstStyle/>
          <a:p>
            <a:fld id="{BA3F73F8-1884-0E40-983C-CDED2351A66E}" type="datetime1">
              <a:rPr lang="es-ES" smtClean="0"/>
              <a:t>01/07/2019</a:t>
            </a:fld>
            <a:endParaRPr lang="en-US" dirty="0"/>
          </a:p>
        </p:txBody>
      </p:sp>
    </p:spTree>
    <p:extLst>
      <p:ext uri="{BB962C8B-B14F-4D97-AF65-F5344CB8AC3E}">
        <p14:creationId xmlns:p14="http://schemas.microsoft.com/office/powerpoint/2010/main" val="13637050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s-ES" dirty="0"/>
              <a:t> </a:t>
            </a:r>
            <a:r>
              <a:rPr lang="en-GB" dirty="0"/>
              <a:t>Methods/methodological</a:t>
            </a:r>
            <a:r>
              <a:rPr lang="es-ES" dirty="0"/>
              <a:t> approach</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5</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01/07/2019</a:t>
            </a:fld>
            <a:endParaRPr lang="en-US" dirty="0"/>
          </a:p>
        </p:txBody>
      </p:sp>
      <p:sp>
        <p:nvSpPr>
          <p:cNvPr id="8" name="Marcador de contenido 3"/>
          <p:cNvSpPr>
            <a:spLocks noGrp="1"/>
          </p:cNvSpPr>
          <p:nvPr>
            <p:ph idx="1"/>
          </p:nvPr>
        </p:nvSpPr>
        <p:spPr>
          <a:xfrm>
            <a:off x="466928" y="2091717"/>
            <a:ext cx="8334171" cy="4124361"/>
          </a:xfrm>
        </p:spPr>
        <p:txBody>
          <a:bodyPr/>
          <a:lstStyle/>
          <a:p>
            <a:r>
              <a:rPr lang="en-GB" dirty="0">
                <a:solidFill>
                  <a:srgbClr val="000000"/>
                </a:solidFill>
              </a:rPr>
              <a:t>Methods:  According to the EULAR Standardized Operating Procedures*</a:t>
            </a:r>
          </a:p>
          <a:p>
            <a:endParaRPr lang="en-GB" dirty="0"/>
          </a:p>
        </p:txBody>
      </p:sp>
      <p:grpSp>
        <p:nvGrpSpPr>
          <p:cNvPr id="9" name="Group 8"/>
          <p:cNvGrpSpPr/>
          <p:nvPr/>
        </p:nvGrpSpPr>
        <p:grpSpPr>
          <a:xfrm>
            <a:off x="2422372" y="2789352"/>
            <a:ext cx="4224469" cy="2794381"/>
            <a:chOff x="2422372" y="2243444"/>
            <a:chExt cx="4224469" cy="2794381"/>
          </a:xfrm>
        </p:grpSpPr>
        <p:sp>
          <p:nvSpPr>
            <p:cNvPr id="10" name="ZoneTexte 2"/>
            <p:cNvSpPr txBox="1"/>
            <p:nvPr/>
          </p:nvSpPr>
          <p:spPr>
            <a:xfrm>
              <a:off x="3355865" y="2243444"/>
              <a:ext cx="2304256" cy="338554"/>
            </a:xfrm>
            <a:prstGeom prst="rect">
              <a:avLst/>
            </a:prstGeom>
            <a:solidFill>
              <a:srgbClr val="002060"/>
            </a:solidFill>
            <a:ln w="25400">
              <a:solidFill>
                <a:srgbClr val="0070C0"/>
              </a:solidFill>
            </a:ln>
          </p:spPr>
          <p:txBody>
            <a:bodyPr wrap="square" rtlCol="0">
              <a:spAutoFit/>
            </a:bodyPr>
            <a:lstStyle/>
            <a:p>
              <a:pPr eaLnBrk="1" hangingPunct="1">
                <a:spcBef>
                  <a:spcPct val="0"/>
                </a:spcBef>
              </a:pPr>
              <a:r>
                <a:rPr lang="en-GB" sz="1600" dirty="0">
                  <a:solidFill>
                    <a:prstClr val="white"/>
                  </a:solidFill>
                  <a:ea typeface="+mn-ea"/>
                  <a:cs typeface="+mn-cs"/>
                </a:rPr>
                <a:t>Consensual approach</a:t>
              </a:r>
            </a:p>
          </p:txBody>
        </p:sp>
        <p:sp>
          <p:nvSpPr>
            <p:cNvPr id="11" name="ZoneTexte 4"/>
            <p:cNvSpPr txBox="1"/>
            <p:nvPr/>
          </p:nvSpPr>
          <p:spPr>
            <a:xfrm>
              <a:off x="2944894" y="3075222"/>
              <a:ext cx="3192903" cy="338554"/>
            </a:xfrm>
            <a:prstGeom prst="rect">
              <a:avLst/>
            </a:prstGeom>
            <a:solidFill>
              <a:srgbClr val="002060"/>
            </a:solidFill>
            <a:ln w="25400">
              <a:solidFill>
                <a:srgbClr val="0070C0"/>
              </a:solidFill>
            </a:ln>
          </p:spPr>
          <p:txBody>
            <a:bodyPr wrap="square" rtlCol="0">
              <a:spAutoFit/>
            </a:bodyPr>
            <a:lstStyle/>
            <a:p>
              <a:pPr eaLnBrk="1" hangingPunct="1">
                <a:spcBef>
                  <a:spcPct val="0"/>
                </a:spcBef>
              </a:pPr>
              <a:r>
                <a:rPr lang="en-GB" sz="1600" dirty="0">
                  <a:solidFill>
                    <a:prstClr val="white"/>
                  </a:solidFill>
                  <a:ea typeface="+mn-ea"/>
                  <a:cs typeface="+mn-cs"/>
                </a:rPr>
                <a:t>Systematic literature research</a:t>
              </a:r>
            </a:p>
          </p:txBody>
        </p:sp>
        <p:sp>
          <p:nvSpPr>
            <p:cNvPr id="12" name="ZoneTexte 5"/>
            <p:cNvSpPr txBox="1"/>
            <p:nvPr/>
          </p:nvSpPr>
          <p:spPr>
            <a:xfrm>
              <a:off x="3432845" y="3879063"/>
              <a:ext cx="2304256" cy="338554"/>
            </a:xfrm>
            <a:prstGeom prst="rect">
              <a:avLst/>
            </a:prstGeom>
            <a:solidFill>
              <a:srgbClr val="002060"/>
            </a:solidFill>
            <a:ln w="25400">
              <a:solidFill>
                <a:srgbClr val="0070C0"/>
              </a:solidFill>
            </a:ln>
          </p:spPr>
          <p:txBody>
            <a:bodyPr wrap="square" rtlCol="0">
              <a:spAutoFit/>
            </a:bodyPr>
            <a:lstStyle/>
            <a:p>
              <a:pPr eaLnBrk="1" hangingPunct="1">
                <a:spcBef>
                  <a:spcPct val="0"/>
                </a:spcBef>
              </a:pPr>
              <a:r>
                <a:rPr lang="en-GB" sz="1600" dirty="0">
                  <a:solidFill>
                    <a:prstClr val="white"/>
                  </a:solidFill>
                  <a:ea typeface="+mn-ea"/>
                  <a:cs typeface="+mn-cs"/>
                </a:rPr>
                <a:t>Consensual approach</a:t>
              </a:r>
            </a:p>
          </p:txBody>
        </p:sp>
        <p:sp>
          <p:nvSpPr>
            <p:cNvPr id="13" name="ZoneTexte 6"/>
            <p:cNvSpPr txBox="1"/>
            <p:nvPr/>
          </p:nvSpPr>
          <p:spPr>
            <a:xfrm>
              <a:off x="2422372" y="4617261"/>
              <a:ext cx="4224469" cy="420564"/>
            </a:xfrm>
            <a:prstGeom prst="rect">
              <a:avLst/>
            </a:prstGeom>
            <a:solidFill>
              <a:srgbClr val="002060"/>
            </a:solidFill>
            <a:ln w="25400">
              <a:solidFill>
                <a:srgbClr val="0070C0"/>
              </a:solidFill>
            </a:ln>
          </p:spPr>
          <p:txBody>
            <a:bodyPr wrap="square" rtlCol="0">
              <a:spAutoFit/>
            </a:bodyPr>
            <a:lstStyle/>
            <a:p>
              <a:pPr algn="ctr" eaLnBrk="1" hangingPunct="1">
                <a:spcBef>
                  <a:spcPct val="0"/>
                </a:spcBef>
              </a:pPr>
              <a:r>
                <a:rPr lang="fr-FR" sz="2133" dirty="0">
                  <a:solidFill>
                    <a:prstClr val="white"/>
                  </a:solidFill>
                  <a:ea typeface="+mn-ea"/>
                  <a:cs typeface="+mn-cs"/>
                </a:rPr>
                <a:t>FINAL </a:t>
              </a:r>
              <a:r>
                <a:rPr lang="en-GB" sz="2133" dirty="0">
                  <a:solidFill>
                    <a:prstClr val="white"/>
                  </a:solidFill>
                  <a:ea typeface="+mn-ea"/>
                  <a:cs typeface="+mn-cs"/>
                </a:rPr>
                <a:t>Recommendations</a:t>
              </a:r>
            </a:p>
          </p:txBody>
        </p:sp>
        <p:sp>
          <p:nvSpPr>
            <p:cNvPr id="14" name="Flèche vers le bas 9"/>
            <p:cNvSpPr/>
            <p:nvPr/>
          </p:nvSpPr>
          <p:spPr>
            <a:xfrm>
              <a:off x="4479590" y="2646924"/>
              <a:ext cx="45719" cy="37703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hangingPunct="1">
                <a:spcBef>
                  <a:spcPct val="0"/>
                </a:spcBef>
              </a:pPr>
              <a:endParaRPr lang="fr-FR" sz="2133">
                <a:solidFill>
                  <a:prstClr val="white"/>
                </a:solidFill>
              </a:endParaRPr>
            </a:p>
          </p:txBody>
        </p:sp>
        <p:sp>
          <p:nvSpPr>
            <p:cNvPr id="15" name="Flèche vers le bas 11"/>
            <p:cNvSpPr/>
            <p:nvPr/>
          </p:nvSpPr>
          <p:spPr>
            <a:xfrm>
              <a:off x="4514009" y="3463124"/>
              <a:ext cx="45719" cy="39342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hangingPunct="1">
                <a:spcBef>
                  <a:spcPct val="0"/>
                </a:spcBef>
              </a:pPr>
              <a:endParaRPr lang="fr-FR" sz="2133">
                <a:solidFill>
                  <a:prstClr val="white"/>
                </a:solidFill>
              </a:endParaRPr>
            </a:p>
          </p:txBody>
        </p:sp>
        <p:sp>
          <p:nvSpPr>
            <p:cNvPr id="16" name="Flèche vers le bas 12"/>
            <p:cNvSpPr/>
            <p:nvPr/>
          </p:nvSpPr>
          <p:spPr>
            <a:xfrm>
              <a:off x="4520465" y="4277353"/>
              <a:ext cx="45719" cy="32626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hangingPunct="1">
                <a:spcBef>
                  <a:spcPct val="0"/>
                </a:spcBef>
              </a:pPr>
              <a:endParaRPr lang="fr-FR" sz="2133">
                <a:solidFill>
                  <a:prstClr val="white"/>
                </a:solidFill>
              </a:endParaRPr>
            </a:p>
          </p:txBody>
        </p:sp>
      </p:grpSp>
      <p:sp>
        <p:nvSpPr>
          <p:cNvPr id="17" name="ZoneTexte 7"/>
          <p:cNvSpPr txBox="1"/>
          <p:nvPr/>
        </p:nvSpPr>
        <p:spPr>
          <a:xfrm>
            <a:off x="5596114" y="6031437"/>
            <a:ext cx="3438762" cy="256545"/>
          </a:xfrm>
          <a:prstGeom prst="rect">
            <a:avLst/>
          </a:prstGeom>
          <a:noFill/>
        </p:spPr>
        <p:txBody>
          <a:bodyPr wrap="none" rtlCol="0">
            <a:spAutoFit/>
          </a:bodyPr>
          <a:lstStyle/>
          <a:p>
            <a:pPr eaLnBrk="1" hangingPunct="1">
              <a:spcBef>
                <a:spcPct val="0"/>
              </a:spcBef>
            </a:pPr>
            <a:r>
              <a:rPr lang="fr-FR" sz="1067" dirty="0">
                <a:solidFill>
                  <a:srgbClr val="000000"/>
                </a:solidFill>
                <a:ea typeface="+mn-ea"/>
                <a:cs typeface="+mn-cs"/>
              </a:rPr>
              <a:t>* van der Heijde </a:t>
            </a:r>
            <a:r>
              <a:rPr lang="fr-FR" sz="1067" i="1" dirty="0">
                <a:solidFill>
                  <a:srgbClr val="000000"/>
                </a:solidFill>
                <a:ea typeface="+mn-ea"/>
                <a:cs typeface="+mn-cs"/>
              </a:rPr>
              <a:t>et al </a:t>
            </a:r>
            <a:r>
              <a:rPr lang="fr-FR" sz="1067" dirty="0">
                <a:solidFill>
                  <a:srgbClr val="000000"/>
                </a:solidFill>
                <a:ea typeface="+mn-ea"/>
                <a:cs typeface="+mn-cs"/>
              </a:rPr>
              <a:t>Ann </a:t>
            </a:r>
            <a:r>
              <a:rPr lang="fr-FR" sz="1067" dirty="0" err="1">
                <a:solidFill>
                  <a:srgbClr val="000000"/>
                </a:solidFill>
                <a:ea typeface="+mn-ea"/>
                <a:cs typeface="+mn-cs"/>
              </a:rPr>
              <a:t>Rheum</a:t>
            </a:r>
            <a:r>
              <a:rPr lang="fr-FR" sz="1067" dirty="0">
                <a:solidFill>
                  <a:srgbClr val="000000"/>
                </a:solidFill>
                <a:ea typeface="+mn-ea"/>
                <a:cs typeface="+mn-cs"/>
              </a:rPr>
              <a:t> Dis 2016,75:3-15</a:t>
            </a:r>
          </a:p>
        </p:txBody>
      </p:sp>
    </p:spTree>
    <p:extLst>
      <p:ext uri="{BB962C8B-B14F-4D97-AF65-F5344CB8AC3E}">
        <p14:creationId xmlns:p14="http://schemas.microsoft.com/office/powerpoint/2010/main" val="9164074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8334172" cy="634545"/>
          </a:xfrm>
        </p:spPr>
        <p:txBody>
          <a:bodyPr/>
          <a:lstStyle/>
          <a:p>
            <a:r>
              <a:rPr lang="en-US" sz="2400" dirty="0"/>
              <a:t>Flow chart – PICO 1 :Incidence and prevalence of vaccine preventable diseases in adult AIIRD patients </a:t>
            </a:r>
          </a:p>
        </p:txBody>
      </p:sp>
      <p:sp>
        <p:nvSpPr>
          <p:cNvPr id="4" name="Slide Number Placeholder 3"/>
          <p:cNvSpPr>
            <a:spLocks noGrp="1"/>
          </p:cNvSpPr>
          <p:nvPr>
            <p:ph type="sldNum" sz="quarter" idx="4"/>
          </p:nvPr>
        </p:nvSpPr>
        <p:spPr/>
        <p:txBody>
          <a:bodyPr/>
          <a:lstStyle/>
          <a:p>
            <a:fld id="{F096157D-9D44-4342-AEFF-76ADE352FA4A}" type="slidenum">
              <a:rPr lang="tr-TR" smtClean="0"/>
              <a:pPr/>
              <a:t>6</a:t>
            </a:fld>
            <a:endParaRPr lang="tr-TR" dirty="0"/>
          </a:p>
        </p:txBody>
      </p:sp>
      <p:sp>
        <p:nvSpPr>
          <p:cNvPr id="5" name="Date Placeholder 4"/>
          <p:cNvSpPr>
            <a:spLocks noGrp="1"/>
          </p:cNvSpPr>
          <p:nvPr>
            <p:ph type="dt" sz="half" idx="2"/>
          </p:nvPr>
        </p:nvSpPr>
        <p:spPr/>
        <p:txBody>
          <a:bodyPr/>
          <a:lstStyle/>
          <a:p>
            <a:fld id="{BA3F73F8-1884-0E40-983C-CDED2351A66E}" type="datetime1">
              <a:rPr lang="es-ES" smtClean="0"/>
              <a:t>01/07/2019</a:t>
            </a:fld>
            <a:endParaRPr lang="en-US" dirty="0"/>
          </a:p>
        </p:txBody>
      </p:sp>
      <p:pic>
        <p:nvPicPr>
          <p:cNvPr id="6" name="Content Placeholder 5" descr="../../Desktop/Screen%20Shot%202019-02-17%20at%2020.41.47.png"/>
          <p:cNvPicPr>
            <a:picLocks noGrp="1"/>
          </p:cNvPicPr>
          <p:nvPr>
            <p:ph idx="1"/>
          </p:nvPr>
        </p:nvPicPr>
        <p:blipFill>
          <a:blip r:embed="rId2" cstate="email">
            <a:extLst>
              <a:ext uri="{28A0092B-C50C-407E-A947-70E740481C1C}">
                <a14:useLocalDpi xmlns:a14="http://schemas.microsoft.com/office/drawing/2010/main" val="0"/>
              </a:ext>
            </a:extLst>
          </a:blip>
          <a:srcRect/>
          <a:stretch>
            <a:fillRect/>
          </a:stretch>
        </p:blipFill>
        <p:spPr bwMode="auto">
          <a:xfrm>
            <a:off x="2054431" y="1436914"/>
            <a:ext cx="4797632" cy="4821382"/>
          </a:xfrm>
          <a:prstGeom prst="rect">
            <a:avLst/>
          </a:prstGeom>
          <a:noFill/>
          <a:ln>
            <a:noFill/>
          </a:ln>
        </p:spPr>
      </p:pic>
    </p:spTree>
    <p:extLst>
      <p:ext uri="{BB962C8B-B14F-4D97-AF65-F5344CB8AC3E}">
        <p14:creationId xmlns:p14="http://schemas.microsoft.com/office/powerpoint/2010/main" val="22859067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p:cNvPicPr>
            <a:picLocks noGrp="1" noChangeAspect="1"/>
          </p:cNvPicPr>
          <p:nvPr>
            <p:ph idx="1"/>
          </p:nvPr>
        </p:nvPicPr>
        <p:blipFill>
          <a:blip r:embed="rId2"/>
          <a:stretch>
            <a:fillRect/>
          </a:stretch>
        </p:blipFill>
        <p:spPr>
          <a:xfrm>
            <a:off x="1733796" y="1228169"/>
            <a:ext cx="5688281" cy="5250721"/>
          </a:xfrm>
          <a:prstGeom prst="rect">
            <a:avLst/>
          </a:prstGeom>
        </p:spPr>
      </p:pic>
      <p:sp>
        <p:nvSpPr>
          <p:cNvPr id="3" name="Title 2"/>
          <p:cNvSpPr>
            <a:spLocks noGrp="1"/>
          </p:cNvSpPr>
          <p:nvPr>
            <p:ph type="title"/>
          </p:nvPr>
        </p:nvSpPr>
        <p:spPr>
          <a:xfrm>
            <a:off x="0" y="0"/>
            <a:ext cx="8334172" cy="634545"/>
          </a:xfrm>
        </p:spPr>
        <p:txBody>
          <a:bodyPr/>
          <a:lstStyle/>
          <a:p>
            <a:r>
              <a:rPr lang="en-US" sz="2000" dirty="0"/>
              <a:t>PICO 2 and 3 : efficacy, immunogenicity and safety of vaccines in AIIRDS , including the effect of DMARDs </a:t>
            </a:r>
          </a:p>
        </p:txBody>
      </p:sp>
      <p:sp>
        <p:nvSpPr>
          <p:cNvPr id="4" name="Slide Number Placeholder 3"/>
          <p:cNvSpPr>
            <a:spLocks noGrp="1"/>
          </p:cNvSpPr>
          <p:nvPr>
            <p:ph type="sldNum" sz="quarter" idx="4"/>
          </p:nvPr>
        </p:nvSpPr>
        <p:spPr/>
        <p:txBody>
          <a:bodyPr/>
          <a:lstStyle/>
          <a:p>
            <a:fld id="{F096157D-9D44-4342-AEFF-76ADE352FA4A}" type="slidenum">
              <a:rPr lang="tr-TR" smtClean="0"/>
              <a:pPr/>
              <a:t>7</a:t>
            </a:fld>
            <a:endParaRPr lang="tr-TR" dirty="0"/>
          </a:p>
        </p:txBody>
      </p:sp>
      <p:sp>
        <p:nvSpPr>
          <p:cNvPr id="5" name="Date Placeholder 4"/>
          <p:cNvSpPr>
            <a:spLocks noGrp="1"/>
          </p:cNvSpPr>
          <p:nvPr>
            <p:ph type="dt" sz="half" idx="2"/>
          </p:nvPr>
        </p:nvSpPr>
        <p:spPr/>
        <p:txBody>
          <a:bodyPr/>
          <a:lstStyle/>
          <a:p>
            <a:fld id="{BA3F73F8-1884-0E40-983C-CDED2351A66E}" type="datetime1">
              <a:rPr lang="es-ES" smtClean="0"/>
              <a:t>01/07/2019</a:t>
            </a:fld>
            <a:endParaRPr lang="en-US" dirty="0"/>
          </a:p>
        </p:txBody>
      </p:sp>
    </p:spTree>
    <p:extLst>
      <p:ext uri="{BB962C8B-B14F-4D97-AF65-F5344CB8AC3E}">
        <p14:creationId xmlns:p14="http://schemas.microsoft.com/office/powerpoint/2010/main" val="12702657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90538" y="3754262"/>
            <a:ext cx="8334171" cy="4124361"/>
          </a:xfrm>
        </p:spPr>
        <p:txBody>
          <a:bodyPr/>
          <a:lstStyle/>
          <a:p>
            <a:r>
              <a:rPr lang="en-GB" sz="2000" dirty="0">
                <a:latin typeface="Calibri" panose="020F0502020204030204" pitchFamily="34" charset="0"/>
                <a:cs typeface="Calibri" panose="020F0502020204030204" pitchFamily="34" charset="0"/>
              </a:rPr>
              <a:t>No relevant articles were retrieved in the search on the effect of vaccinating household members of AIIRD patients </a:t>
            </a:r>
            <a:endParaRPr lang="en-US" sz="2000" dirty="0">
              <a:latin typeface="Calibri" panose="020F0502020204030204" pitchFamily="34" charset="0"/>
              <a:cs typeface="Calibri" panose="020F0502020204030204" pitchFamily="34" charset="0"/>
            </a:endParaRPr>
          </a:p>
        </p:txBody>
      </p:sp>
      <p:sp>
        <p:nvSpPr>
          <p:cNvPr id="3" name="Title 2"/>
          <p:cNvSpPr>
            <a:spLocks noGrp="1"/>
          </p:cNvSpPr>
          <p:nvPr>
            <p:ph type="title"/>
          </p:nvPr>
        </p:nvSpPr>
        <p:spPr>
          <a:xfrm>
            <a:off x="288798" y="1429359"/>
            <a:ext cx="8334172" cy="634545"/>
          </a:xfrm>
        </p:spPr>
        <p:txBody>
          <a:bodyPr/>
          <a:lstStyle/>
          <a:p>
            <a:pPr lvl="0"/>
            <a:r>
              <a:rPr lang="en-US" sz="2400" dirty="0"/>
              <a:t>PICO 4 : </a:t>
            </a:r>
            <a:r>
              <a:rPr lang="en-GB" sz="2400" dirty="0"/>
              <a:t>What is the effect of vaccinating household contacts of AIIRD patients on the occurrence of VPI in both patients and household members (including </a:t>
            </a:r>
            <a:r>
              <a:rPr lang="en-GB" sz="2400" dirty="0" err="1"/>
              <a:t>newborns</a:t>
            </a:r>
            <a:r>
              <a:rPr lang="en-GB" sz="2400" dirty="0"/>
              <a:t>)?</a:t>
            </a:r>
            <a:br>
              <a:rPr lang="en-US" sz="2400" dirty="0"/>
            </a:br>
            <a:endParaRPr lang="en-US" sz="2400" dirty="0"/>
          </a:p>
        </p:txBody>
      </p:sp>
      <p:sp>
        <p:nvSpPr>
          <p:cNvPr id="4" name="Slide Number Placeholder 3"/>
          <p:cNvSpPr>
            <a:spLocks noGrp="1"/>
          </p:cNvSpPr>
          <p:nvPr>
            <p:ph type="sldNum" sz="quarter" idx="4"/>
          </p:nvPr>
        </p:nvSpPr>
        <p:spPr/>
        <p:txBody>
          <a:bodyPr/>
          <a:lstStyle/>
          <a:p>
            <a:fld id="{F096157D-9D44-4342-AEFF-76ADE352FA4A}" type="slidenum">
              <a:rPr lang="tr-TR" smtClean="0"/>
              <a:pPr/>
              <a:t>8</a:t>
            </a:fld>
            <a:endParaRPr lang="tr-TR" dirty="0"/>
          </a:p>
        </p:txBody>
      </p:sp>
      <p:sp>
        <p:nvSpPr>
          <p:cNvPr id="5" name="Date Placeholder 4"/>
          <p:cNvSpPr>
            <a:spLocks noGrp="1"/>
          </p:cNvSpPr>
          <p:nvPr>
            <p:ph type="dt" sz="half" idx="2"/>
          </p:nvPr>
        </p:nvSpPr>
        <p:spPr/>
        <p:txBody>
          <a:bodyPr/>
          <a:lstStyle/>
          <a:p>
            <a:fld id="{BA3F73F8-1884-0E40-983C-CDED2351A66E}" type="datetime1">
              <a:rPr lang="es-ES" smtClean="0"/>
              <a:t>01/07/2019</a:t>
            </a:fld>
            <a:endParaRPr lang="en-US" dirty="0"/>
          </a:p>
        </p:txBody>
      </p:sp>
    </p:spTree>
    <p:extLst>
      <p:ext uri="{BB962C8B-B14F-4D97-AF65-F5344CB8AC3E}">
        <p14:creationId xmlns:p14="http://schemas.microsoft.com/office/powerpoint/2010/main" val="30132612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s-ES" dirty="0"/>
              <a:t> </a:t>
            </a:r>
            <a:r>
              <a:rPr lang="en-GB" dirty="0"/>
              <a:t>Overarching</a:t>
            </a:r>
            <a:r>
              <a:rPr lang="es-ES" dirty="0"/>
              <a:t> </a:t>
            </a:r>
            <a:r>
              <a:rPr lang="en-GB" dirty="0"/>
              <a:t>principles</a:t>
            </a:r>
          </a:p>
        </p:txBody>
      </p:sp>
      <p:sp>
        <p:nvSpPr>
          <p:cNvPr id="7" name="Marcador de número de diapositiva 6"/>
          <p:cNvSpPr>
            <a:spLocks noGrp="1"/>
          </p:cNvSpPr>
          <p:nvPr>
            <p:ph type="sldNum" sz="quarter" idx="4"/>
          </p:nvPr>
        </p:nvSpPr>
        <p:spPr/>
        <p:txBody>
          <a:bodyPr/>
          <a:lstStyle/>
          <a:p>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01/07/2019</a:t>
            </a:fld>
            <a:endParaRPr lang="en-US" dirty="0"/>
          </a:p>
        </p:txBody>
      </p:sp>
      <p:sp>
        <p:nvSpPr>
          <p:cNvPr id="8" name="Marcador de contenido 3"/>
          <p:cNvSpPr>
            <a:spLocks noGrp="1"/>
          </p:cNvSpPr>
          <p:nvPr>
            <p:ph idx="1"/>
          </p:nvPr>
        </p:nvSpPr>
        <p:spPr>
          <a:xfrm>
            <a:off x="466928" y="2091717"/>
            <a:ext cx="8334171" cy="4124361"/>
          </a:xfrm>
        </p:spPr>
        <p:txBody>
          <a:bodyPr/>
          <a:lstStyle/>
          <a:p>
            <a:pPr marL="228600" indent="-228600">
              <a:buAutoNum type="arabicPeriod"/>
            </a:pPr>
            <a:r>
              <a:rPr lang="en-US" sz="1400" dirty="0">
                <a:latin typeface="Calibri" panose="020F0502020204030204" pitchFamily="34" charset="0"/>
                <a:cs typeface="Calibri" panose="020F0502020204030204" pitchFamily="34" charset="0"/>
              </a:rPr>
              <a:t>The vaccination status and indications for further vaccination in patients with AIIRD should be assessed yearly by the rheumatology team.</a:t>
            </a:r>
          </a:p>
          <a:p>
            <a:pPr marL="628650" lvl="1" indent="-228600">
              <a:buAutoNum type="arabicPeriod"/>
            </a:pPr>
            <a:r>
              <a:rPr lang="en-US" sz="1400" dirty="0">
                <a:latin typeface="Calibri" panose="020F0502020204030204" pitchFamily="34" charset="0"/>
                <a:cs typeface="Calibri" panose="020F0502020204030204" pitchFamily="34" charset="0"/>
              </a:rPr>
              <a:t>Emphasis on “annual assessment” </a:t>
            </a:r>
          </a:p>
          <a:p>
            <a:pPr marL="628650" lvl="1" indent="-228600">
              <a:buAutoNum type="arabicPeriod"/>
            </a:pPr>
            <a:r>
              <a:rPr lang="en-US" sz="1400" dirty="0">
                <a:latin typeface="Calibri" panose="020F0502020204030204" pitchFamily="34" charset="0"/>
                <a:cs typeface="Calibri" panose="020F0502020204030204" pitchFamily="34" charset="0"/>
              </a:rPr>
              <a:t>Responsibility of the rheumatology team to program a vaccination plan </a:t>
            </a:r>
          </a:p>
          <a:p>
            <a:pPr marL="400050" lvl="1" indent="0">
              <a:buNone/>
            </a:pPr>
            <a:endParaRPr lang="en-US" sz="1400" dirty="0">
              <a:latin typeface="Calibri" panose="020F0502020204030204" pitchFamily="34" charset="0"/>
              <a:cs typeface="Calibri" panose="020F0502020204030204" pitchFamily="34" charset="0"/>
            </a:endParaRPr>
          </a:p>
          <a:p>
            <a:pPr marL="228600" indent="-228600">
              <a:buAutoNum type="arabicPeriod"/>
            </a:pPr>
            <a:r>
              <a:rPr lang="en-US" sz="1400" dirty="0">
                <a:latin typeface="Calibri" panose="020F0502020204030204" pitchFamily="34" charset="0"/>
                <a:cs typeface="Calibri" panose="020F0502020204030204" pitchFamily="34" charset="0"/>
              </a:rPr>
              <a:t>The individualized vaccination program should be explained to the patient by the rheumatology team, providing a basis for shared decision making, and be jointly implemented by the primary care physician, the rheumatology team and the patient.</a:t>
            </a:r>
          </a:p>
          <a:p>
            <a:pPr marL="628650" lvl="1" indent="-228600">
              <a:buAutoNum type="arabicPeriod"/>
            </a:pPr>
            <a:r>
              <a:rPr lang="en-US" sz="1400" dirty="0">
                <a:latin typeface="Calibri" panose="020F0502020204030204" pitchFamily="34" charset="0"/>
                <a:cs typeface="Calibri" panose="020F0502020204030204" pitchFamily="34" charset="0"/>
              </a:rPr>
              <a:t>Sharing decision with the patients may overcome barriers to immunization </a:t>
            </a:r>
          </a:p>
          <a:p>
            <a:pPr marL="628650" lvl="1" indent="-228600">
              <a:buAutoNum type="arabicPeriod"/>
            </a:pPr>
            <a:r>
              <a:rPr lang="en-US" sz="1400" dirty="0">
                <a:latin typeface="Calibri" panose="020F0502020204030204" pitchFamily="34" charset="0"/>
                <a:cs typeface="Calibri" panose="020F0502020204030204" pitchFamily="34" charset="0"/>
              </a:rPr>
              <a:t>Evidence-based information enables patients to make an informed decision </a:t>
            </a:r>
          </a:p>
          <a:p>
            <a:pPr marL="400050" lvl="1" indent="0">
              <a:buNone/>
            </a:pPr>
            <a:endParaRPr lang="en-US" sz="1400" dirty="0">
              <a:latin typeface="Calibri" panose="020F0502020204030204" pitchFamily="34" charset="0"/>
              <a:cs typeface="Calibri" panose="020F0502020204030204" pitchFamily="34" charset="0"/>
            </a:endParaRPr>
          </a:p>
          <a:p>
            <a:pPr marL="228600" indent="-228600">
              <a:buAutoNum type="arabicPeriod"/>
            </a:pPr>
            <a:r>
              <a:rPr lang="en-US" sz="1400" dirty="0">
                <a:latin typeface="Calibri" panose="020F0502020204030204" pitchFamily="34" charset="0"/>
                <a:cs typeface="Calibri" panose="020F0502020204030204" pitchFamily="34" charset="0"/>
              </a:rPr>
              <a:t>Vaccination in patients with AIIRD should preferably be administered during quiescent disease. </a:t>
            </a:r>
          </a:p>
          <a:p>
            <a:pPr marL="628650" lvl="1" indent="-228600">
              <a:buAutoNum type="arabicPeriod"/>
            </a:pPr>
            <a:r>
              <a:rPr lang="en-US" sz="1400" dirty="0">
                <a:latin typeface="Calibri" panose="020F0502020204030204" pitchFamily="34" charset="0"/>
                <a:cs typeface="Calibri" panose="020F0502020204030204" pitchFamily="34" charset="0"/>
              </a:rPr>
              <a:t>Expert opinion</a:t>
            </a:r>
          </a:p>
          <a:p>
            <a:pPr marL="628650" lvl="1" indent="-228600">
              <a:buAutoNum type="arabicPeriod"/>
            </a:pPr>
            <a:r>
              <a:rPr lang="en-US" dirty="0"/>
              <a:t>Most vaccination studies conducted in the AIIRD population included patients with quiescent disease</a:t>
            </a:r>
            <a:endParaRPr lang="en-US" sz="1400" dirty="0">
              <a:latin typeface="Calibri" panose="020F0502020204030204" pitchFamily="34" charset="0"/>
              <a:cs typeface="Calibri" panose="020F0502020204030204" pitchFamily="34" charset="0"/>
            </a:endParaRPr>
          </a:p>
          <a:p>
            <a:pPr marL="0" indent="0">
              <a:buNone/>
            </a:pPr>
            <a:endParaRPr lang="en-GB" sz="1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266232100"/>
      </p:ext>
    </p:extLst>
  </p:cSld>
  <p:clrMapOvr>
    <a:masterClrMapping/>
  </p:clrMapOvr>
</p:sld>
</file>

<file path=ppt/theme/theme1.xml><?xml version="1.0" encoding="utf-8"?>
<a:theme xmlns:a="http://schemas.openxmlformats.org/drawingml/2006/main" name="PPT EULAR presentation">
  <a:themeElements>
    <a:clrScheme name="EULAR">
      <a:dk1>
        <a:srgbClr val="0057B8"/>
      </a:dk1>
      <a:lt1>
        <a:srgbClr val="FFFFFF"/>
      </a:lt1>
      <a:dk2>
        <a:srgbClr val="5F5F5F"/>
      </a:dk2>
      <a:lt2>
        <a:srgbClr val="B3AFB3"/>
      </a:lt2>
      <a:accent1>
        <a:srgbClr val="28476D"/>
      </a:accent1>
      <a:accent2>
        <a:srgbClr val="8C9AD8"/>
      </a:accent2>
      <a:accent3>
        <a:srgbClr val="005BBF"/>
      </a:accent3>
      <a:accent4>
        <a:srgbClr val="CBE4FF"/>
      </a:accent4>
      <a:accent5>
        <a:srgbClr val="F0F0F0"/>
      </a:accent5>
      <a:accent6>
        <a:srgbClr val="B5B5B5"/>
      </a:accent6>
      <a:hlink>
        <a:srgbClr val="5F5F5F"/>
      </a:hlink>
      <a:folHlink>
        <a:srgbClr val="2F2F2F"/>
      </a:folHlink>
    </a:clrScheme>
    <a:fontScheme name="1_plantilla presentac VidaCaixa Previsión Social castellano">
      <a:majorFont>
        <a:latin typeface="Arial"/>
        <a:ea typeface=""/>
        <a:cs typeface=""/>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3366FF"/>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50000"/>
          </a:spcBef>
          <a:spcAft>
            <a:spcPct val="0"/>
          </a:spcAft>
          <a:buClrTx/>
          <a:buSzTx/>
          <a:buFontTx/>
          <a:buNone/>
          <a:tabLst/>
          <a:defRPr kumimoji="0" lang="es-ES_tradnl" sz="1400" b="1" i="0" u="none" strike="noStrike" cap="none" normalizeH="0" baseline="0" smtClean="0">
            <a:ln>
              <a:noFill/>
            </a:ln>
            <a:solidFill>
              <a:schemeClr val="bg1"/>
            </a:solidFill>
            <a:effectLst/>
            <a:latin typeface="Arial" pitchFamily="34" charset="0"/>
          </a:defRPr>
        </a:defPPr>
      </a:lstStyle>
    </a:spDef>
    <a:lnDef>
      <a:spPr bwMode="auto">
        <a:xfrm>
          <a:off x="0" y="0"/>
          <a:ext cx="1" cy="1"/>
        </a:xfrm>
        <a:custGeom>
          <a:avLst/>
          <a:gdLst/>
          <a:ahLst/>
          <a:cxnLst/>
          <a:rect l="0" t="0" r="0" b="0"/>
          <a:pathLst/>
        </a:custGeom>
        <a:solidFill>
          <a:srgbClr val="3366FF"/>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50000"/>
          </a:spcBef>
          <a:spcAft>
            <a:spcPct val="0"/>
          </a:spcAft>
          <a:buClrTx/>
          <a:buSzTx/>
          <a:buFontTx/>
          <a:buNone/>
          <a:tabLst/>
          <a:defRPr kumimoji="0" lang="es-ES_tradnl" sz="1400" b="1" i="0" u="none" strike="noStrike" cap="none" normalizeH="0" baseline="0" smtClean="0">
            <a:ln>
              <a:noFill/>
            </a:ln>
            <a:solidFill>
              <a:schemeClr val="bg1"/>
            </a:solidFill>
            <a:effectLst/>
            <a:latin typeface="Arial" pitchFamily="34" charset="0"/>
          </a:defRPr>
        </a:defPPr>
      </a:lstStyle>
    </a:lnDef>
  </a:objectDefaults>
  <a:extraClrSchemeLst>
    <a:extraClrScheme>
      <a:clrScheme name="1_plantilla presentac VidaCaixa Previsión Social castellan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plantilla presentac VidaCaixa Previsión Social castellan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plantilla presentac VidaCaixa Previsión Social castellan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plantilla presentac VidaCaixa Previsión Social castellan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plantilla presentac VidaCaixa Previsión Social castellan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plantilla presentac VidaCaixa Previsión Social castellan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Blank">
  <a:themeElements>
    <a:clrScheme name="EULAR">
      <a:dk1>
        <a:srgbClr val="0057B8"/>
      </a:dk1>
      <a:lt1>
        <a:srgbClr val="FFFFFF"/>
      </a:lt1>
      <a:dk2>
        <a:srgbClr val="5F5F5F"/>
      </a:dk2>
      <a:lt2>
        <a:srgbClr val="B3AFB3"/>
      </a:lt2>
      <a:accent1>
        <a:srgbClr val="28476D"/>
      </a:accent1>
      <a:accent2>
        <a:srgbClr val="8C9AD8"/>
      </a:accent2>
      <a:accent3>
        <a:srgbClr val="005BBF"/>
      </a:accent3>
      <a:accent4>
        <a:srgbClr val="CBE4FF"/>
      </a:accent4>
      <a:accent5>
        <a:srgbClr val="F0F0F0"/>
      </a:accent5>
      <a:accent6>
        <a:srgbClr val="B5B5B5"/>
      </a:accent6>
      <a:hlink>
        <a:srgbClr val="5F5F5F"/>
      </a:hlink>
      <a:folHlink>
        <a:srgbClr val="005BB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kument" ma:contentTypeID="0x010100408A657DCF3FBB4E8FBE0E2468B8B113" ma:contentTypeVersion="10" ma:contentTypeDescription="Ein neues Dokument erstellen." ma:contentTypeScope="" ma:versionID="15ab8b5411507bf5d9d04e6d4280d773">
  <xsd:schema xmlns:xsd="http://www.w3.org/2001/XMLSchema" xmlns:xs="http://www.w3.org/2001/XMLSchema" xmlns:p="http://schemas.microsoft.com/office/2006/metadata/properties" xmlns:ns2="1fe62f42-115c-4e23-b11d-d52080b3ae5f" xmlns:ns3="5c339dfd-a95f-4f81-844c-7253b04fe2d8" targetNamespace="http://schemas.microsoft.com/office/2006/metadata/properties" ma:root="true" ma:fieldsID="beb8ff2837ec831f78092e8c04c59843" ns2:_="" ns3:_="">
    <xsd:import namespace="1fe62f42-115c-4e23-b11d-d52080b3ae5f"/>
    <xsd:import namespace="5c339dfd-a95f-4f81-844c-7253b04fe2d8"/>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3:SharedWithUsers" minOccurs="0"/>
                <xsd:element ref="ns3:SharedWithDetails"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fe62f42-115c-4e23-b11d-d52080b3ae5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c339dfd-a95f-4f81-844c-7253b04fe2d8" elementFormDefault="qualified">
    <xsd:import namespace="http://schemas.microsoft.com/office/2006/documentManagement/types"/>
    <xsd:import namespace="http://schemas.microsoft.com/office/infopath/2007/PartnerControls"/>
    <xsd:element name="SharedWithUsers" ma:index="14"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Freigegeben für -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LongProperties xmlns="http://schemas.microsoft.com/office/2006/metadata/longProperties"/>
</file>

<file path=customXml/item5.xml><?xml version="1.0" encoding="utf-8"?>
<ct:contentTypeSchema xmlns:ct="http://schemas.microsoft.com/office/2006/metadata/contentType" xmlns:ma="http://schemas.microsoft.com/office/2006/metadata/properties/metaAttributes" ct:_="" ma:_="" ma:contentTypeName="Intranet Documento Interno" ma:contentTypeID="0x01010032C576AC6C384C259C365B7C19D056D20005F7B64641EEB540B5A9DF4FDA1E4FCE" ma:contentTypeVersion="2" ma:contentTypeDescription="Intranet Documento Interno" ma:contentTypeScope="" ma:versionID="ef9f1d27af694992cc6631efdc50ad12">
  <xsd:schema xmlns:xsd="http://www.w3.org/2001/XMLSchema" xmlns:xs="http://www.w3.org/2001/XMLSchema" xmlns:p="http://schemas.microsoft.com/office/2006/metadata/properties" xmlns:ns1="http://schemas.microsoft.com/sharepoint/v3" xmlns:ns2="F6190AD9-4581-4372-B2DF-FA9A6D64EB4D" xmlns:ns3="949D39CD-7166-4d84-B7B3-B133F34511FF" xmlns:ns4="D3B34FE5-AC3B-4a96-82CA-0DBA080F7269" xmlns:ns5="E98DFCE1-BAE5-447a-BDCA-1BA3A3ADDCB8" xmlns:ns6="132FDA8B-444F-45f6-B04C-FDC6AA7FB290" xmlns:ns7="be301acf-7d88-4206-bc25-f0c1637acb3f" targetNamespace="http://schemas.microsoft.com/office/2006/metadata/properties" ma:root="true" ma:fieldsID="06a94e209e438e3ccee22c7bd3ab2857" ns1:_="" ns2:_="" ns3:_="" ns4:_="" ns5:_="" ns6:_="" ns7:_="">
    <xsd:import namespace="http://schemas.microsoft.com/sharepoint/v3"/>
    <xsd:import namespace="F6190AD9-4581-4372-B2DF-FA9A6D64EB4D"/>
    <xsd:import namespace="949D39CD-7166-4d84-B7B3-B133F34511FF"/>
    <xsd:import namespace="D3B34FE5-AC3B-4a96-82CA-0DBA080F7269"/>
    <xsd:import namespace="E98DFCE1-BAE5-447a-BDCA-1BA3A3ADDCB8"/>
    <xsd:import namespace="132FDA8B-444F-45f6-B04C-FDC6AA7FB290"/>
    <xsd:import namespace="be301acf-7d88-4206-bc25-f0c1637acb3f"/>
    <xsd:element name="properties">
      <xsd:complexType>
        <xsd:sequence>
          <xsd:element name="documentManagement">
            <xsd:complexType>
              <xsd:all>
                <xsd:element ref="ns1:Description" minOccurs="0"/>
                <xsd:element ref="ns2:DepartamentoTaxHTField0" minOccurs="0"/>
                <xsd:element ref="ns3:ProductoTaxHTField0" minOccurs="0"/>
                <xsd:element ref="ns4:TipoDocumentoTaxHTField0" minOccurs="0"/>
                <xsd:element ref="ns5:LenguajeTaxHTField0" minOccurs="0"/>
                <xsd:element ref="ns6:TemaTaxHTField0" minOccurs="0"/>
                <xsd:element ref="ns7:TaxKeywordTaxHTField" minOccurs="0"/>
                <xsd:element ref="ns7:TaxCatchAll" minOccurs="0"/>
                <xsd:element ref="ns7:TaxCatchAllLabel" minOccurs="0"/>
                <xsd:element ref="ns1:AverageRating" minOccurs="0"/>
                <xsd:element ref="ns1:RatingCount" minOccurs="0"/>
                <xsd:element ref="ns7:_dlc_DocId" minOccurs="0"/>
                <xsd:element ref="ns7:_dlc_DocIdUrl" minOccurs="0"/>
                <xsd:element ref="ns7: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Description" ma:index="8" nillable="true" ma:displayName="Descripción" ma:internalName="Description">
      <xsd:simpleType>
        <xsd:restriction base="dms:Note">
          <xsd:maxLength value="150"/>
        </xsd:restriction>
      </xsd:simpleType>
    </xsd:element>
    <xsd:element name="AverageRating" ma:index="23" nillable="true" ma:displayName="Clasificación (0-5)" ma:decimals="2" ma:description="Valor promedio de todas las clasificaciones que se han enviado" ma:internalName="AverageRating" ma:readOnly="true">
      <xsd:simpleType>
        <xsd:restriction base="dms:Number"/>
      </xsd:simpleType>
    </xsd:element>
    <xsd:element name="RatingCount" ma:index="24" nillable="true" ma:displayName="Número de clasificaciones" ma:decimals="0" ma:description="Número de clasificaciones enviado" ma:internalName="RatingCount" ma:readOnly="true">
      <xsd:simpleType>
        <xsd:restriction base="dms:Number"/>
      </xsd:simpleType>
    </xsd:element>
  </xsd:schema>
  <xsd:schema xmlns:xsd="http://www.w3.org/2001/XMLSchema" xmlns:xs="http://www.w3.org/2001/XMLSchema" xmlns:dms="http://schemas.microsoft.com/office/2006/documentManagement/types" xmlns:pc="http://schemas.microsoft.com/office/infopath/2007/PartnerControls" targetNamespace="F6190AD9-4581-4372-B2DF-FA9A6D64EB4D" elementFormDefault="qualified">
    <xsd:import namespace="http://schemas.microsoft.com/office/2006/documentManagement/types"/>
    <xsd:import namespace="http://schemas.microsoft.com/office/infopath/2007/PartnerControls"/>
    <xsd:element name="DepartamentoTaxHTField0" ma:index="10" nillable="true" ma:taxonomy="true" ma:internalName="Departamento_0" ma:taxonomyFieldName="Departamento" ma:displayName="Departamento" ma:default="" ma:fieldId="{93866b3b-a5cd-4f7c-8039-355b7ad00c50}" ma:taxonomyMulti="true" ma:sspId="dae3a36d-f80e-43f9-8a6e-5e975d4c7c75" ma:termSetId="775e99ea-537c-4c77-a14e-7318fdbc265d"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949D39CD-7166-4d84-B7B3-B133F34511FF" elementFormDefault="qualified">
    <xsd:import namespace="http://schemas.microsoft.com/office/2006/documentManagement/types"/>
    <xsd:import namespace="http://schemas.microsoft.com/office/infopath/2007/PartnerControls"/>
    <xsd:element name="ProductoTaxHTField0" ma:index="12" nillable="true" ma:taxonomy="true" ma:internalName="Producto_0" ma:taxonomyFieldName="Producto" ma:displayName="Producto" ma:default="" ma:fieldId="{a721c8b8-7c93-4cc5-a44f-6de7d17bec20}" ma:sspId="dae3a36d-f80e-43f9-8a6e-5e975d4c7c75" ma:termSetId="747fa720-2bff-4c29-8aaf-ab68603a4684"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D3B34FE5-AC3B-4a96-82CA-0DBA080F7269" elementFormDefault="qualified">
    <xsd:import namespace="http://schemas.microsoft.com/office/2006/documentManagement/types"/>
    <xsd:import namespace="http://schemas.microsoft.com/office/infopath/2007/PartnerControls"/>
    <xsd:element name="TipoDocumentoTaxHTField0" ma:index="14" nillable="true" ma:taxonomy="true" ma:internalName="TipoDocumento_0" ma:taxonomyFieldName="TipoDocumento" ma:displayName="Tipo documento" ma:default="" ma:fieldId="{71a6ff95-022e-483e-9bcc-30da4cf1bab8}" ma:sspId="dae3a36d-f80e-43f9-8a6e-5e975d4c7c75" ma:termSetId="b32d1efd-b03a-44c7-9d8a-42877a79d5bf"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E98DFCE1-BAE5-447a-BDCA-1BA3A3ADDCB8" elementFormDefault="qualified">
    <xsd:import namespace="http://schemas.microsoft.com/office/2006/documentManagement/types"/>
    <xsd:import namespace="http://schemas.microsoft.com/office/infopath/2007/PartnerControls"/>
    <xsd:element name="LenguajeTaxHTField0" ma:index="16" nillable="true" ma:taxonomy="true" ma:internalName="Lenguaje_0" ma:taxonomyFieldName="Lenguaje" ma:displayName="Lenguaje" ma:default="" ma:fieldId="{2ae4c28f-b96e-42d5-a568-480d296cb218}" ma:sspId="dae3a36d-f80e-43f9-8a6e-5e975d4c7c75" ma:termSetId="dc83aefa-cf05-4785-b4f3-b93e543cac83"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132FDA8B-444F-45f6-B04C-FDC6AA7FB290" elementFormDefault="qualified">
    <xsd:import namespace="http://schemas.microsoft.com/office/2006/documentManagement/types"/>
    <xsd:import namespace="http://schemas.microsoft.com/office/infopath/2007/PartnerControls"/>
    <xsd:element name="TemaTaxHTField0" ma:index="18" nillable="true" ma:taxonomy="true" ma:internalName="Tema_0" ma:taxonomyFieldName="Tema" ma:displayName="Tema" ma:default="" ma:fieldId="{1eddc28b-cca7-4c1e-b56b-bd4b0fc45fa9}" ma:taxonomyMulti="true" ma:sspId="dae3a36d-f80e-43f9-8a6e-5e975d4c7c75" ma:termSetId="7df00746-8ea2-4f56-9edc-ade760a69689"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be301acf-7d88-4206-bc25-f0c1637acb3f" elementFormDefault="qualified">
    <xsd:import namespace="http://schemas.microsoft.com/office/2006/documentManagement/types"/>
    <xsd:import namespace="http://schemas.microsoft.com/office/infopath/2007/PartnerControls"/>
    <xsd:element name="TaxKeywordTaxHTField" ma:index="20" nillable="true" ma:taxonomy="true" ma:internalName="TaxKeywordTaxHTField" ma:taxonomyFieldName="TaxKeyword" ma:displayName="Palabras clave de empresa" ma:fieldId="{23f27201-bee3-471e-b2e7-b64fd8b7ca38}" ma:taxonomyMulti="true" ma:sspId="dae3a36d-f80e-43f9-8a6e-5e975d4c7c75" ma:termSetId="00000000-0000-0000-0000-000000000000" ma:anchorId="00000000-0000-0000-0000-000000000000" ma:open="true" ma:isKeyword="true">
      <xsd:complexType>
        <xsd:sequence>
          <xsd:element ref="pc:Terms" minOccurs="0" maxOccurs="1"/>
        </xsd:sequence>
      </xsd:complexType>
    </xsd:element>
    <xsd:element name="TaxCatchAll" ma:index="21" nillable="true" ma:displayName="Taxonomy Catch All Column" ma:description="" ma:hidden="true" ma:list="{aac5f80e-1ebf-4f3c-9f71-d730a7ceb3a1}" ma:internalName="TaxCatchAll" ma:showField="CatchAllData" ma:web="be301acf-7d88-4206-bc25-f0c1637acb3f">
      <xsd:complexType>
        <xsd:complexContent>
          <xsd:extension base="dms:MultiChoiceLookup">
            <xsd:sequence>
              <xsd:element name="Value" type="dms:Lookup" maxOccurs="unbounded" minOccurs="0" nillable="true"/>
            </xsd:sequence>
          </xsd:extension>
        </xsd:complexContent>
      </xsd:complexType>
    </xsd:element>
    <xsd:element name="TaxCatchAllLabel" ma:index="22" nillable="true" ma:displayName="Taxonomy Catch All Column1" ma:description="" ma:hidden="true" ma:list="{aac5f80e-1ebf-4f3c-9f71-d730a7ceb3a1}" ma:internalName="TaxCatchAllLabel" ma:readOnly="true" ma:showField="CatchAllDataLabel" ma:web="be301acf-7d88-4206-bc25-f0c1637acb3f">
      <xsd:complexType>
        <xsd:complexContent>
          <xsd:extension base="dms:MultiChoiceLookup">
            <xsd:sequence>
              <xsd:element name="Value" type="dms:Lookup" maxOccurs="unbounded" minOccurs="0" nillable="true"/>
            </xsd:sequence>
          </xsd:extension>
        </xsd:complexContent>
      </xsd:complexType>
    </xsd:element>
    <xsd:element name="_dlc_DocId" ma:index="25" nillable="true" ma:displayName="Valor de Id. de documento" ma:description="El valor del identificador de documento asignado a este elemento." ma:internalName="_dlc_DocId" ma:readOnly="true">
      <xsd:simpleType>
        <xsd:restriction base="dms:Text"/>
      </xsd:simpleType>
    </xsd:element>
    <xsd:element name="_dlc_DocIdUrl" ma:index="26" nillable="true" ma:displayName="Id. de documento" ma:description="Vínculo permanente a este documento."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7"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11D8D81-60A0-4CDE-8F83-56276C98843F}">
  <ds:schemaRefs>
    <ds:schemaRef ds:uri="http://schemas.microsoft.com/sharepoint/v3"/>
    <ds:schemaRef ds:uri="http://purl.org/dc/terms/"/>
    <ds:schemaRef ds:uri="http://schemas.microsoft.com/office/infopath/2007/PartnerControls"/>
    <ds:schemaRef ds:uri="be301acf-7d88-4206-bc25-f0c1637acb3f"/>
    <ds:schemaRef ds:uri="http://schemas.microsoft.com/office/2006/documentManagement/types"/>
    <ds:schemaRef ds:uri="D3B34FE5-AC3B-4a96-82CA-0DBA080F7269"/>
    <ds:schemaRef ds:uri="http://schemas.openxmlformats.org/package/2006/metadata/core-properties"/>
    <ds:schemaRef ds:uri="132FDA8B-444F-45f6-B04C-FDC6AA7FB290"/>
    <ds:schemaRef ds:uri="http://purl.org/dc/elements/1.1/"/>
    <ds:schemaRef ds:uri="http://schemas.microsoft.com/office/2006/metadata/properties"/>
    <ds:schemaRef ds:uri="E98DFCE1-BAE5-447a-BDCA-1BA3A3ADDCB8"/>
    <ds:schemaRef ds:uri="949D39CD-7166-4d84-B7B3-B133F34511FF"/>
    <ds:schemaRef ds:uri="F6190AD9-4581-4372-B2DF-FA9A6D64EB4D"/>
    <ds:schemaRef ds:uri="http://www.w3.org/XML/1998/namespace"/>
    <ds:schemaRef ds:uri="http://purl.org/dc/dcmitype/"/>
  </ds:schemaRefs>
</ds:datastoreItem>
</file>

<file path=customXml/itemProps2.xml><?xml version="1.0" encoding="utf-8"?>
<ds:datastoreItem xmlns:ds="http://schemas.openxmlformats.org/officeDocument/2006/customXml" ds:itemID="{0DE97A49-F646-4B69-85FE-92FF14AA03C2}">
  <ds:schemaRefs>
    <ds:schemaRef ds:uri="http://schemas.microsoft.com/sharepoint/v3/contenttype/forms"/>
  </ds:schemaRefs>
</ds:datastoreItem>
</file>

<file path=customXml/itemProps3.xml><?xml version="1.0" encoding="utf-8"?>
<ds:datastoreItem xmlns:ds="http://schemas.openxmlformats.org/officeDocument/2006/customXml" ds:itemID="{D15F5143-48EA-414D-9C66-2117EB1A4A41}"/>
</file>

<file path=customXml/itemProps4.xml><?xml version="1.0" encoding="utf-8"?>
<ds:datastoreItem xmlns:ds="http://schemas.openxmlformats.org/officeDocument/2006/customXml" ds:itemID="{8B375BF9-3C35-4C6D-8997-27DCBE2ABBEF}">
  <ds:schemaRefs>
    <ds:schemaRef ds:uri="http://schemas.microsoft.com/office/2006/metadata/longProperties"/>
  </ds:schemaRefs>
</ds:datastoreItem>
</file>

<file path=customXml/itemProps5.xml><?xml version="1.0" encoding="utf-8"?>
<ds:datastoreItem xmlns:ds="http://schemas.openxmlformats.org/officeDocument/2006/customXml" ds:itemID="{FA2325FA-BF53-4D92-8355-0F3E68AA484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F6190AD9-4581-4372-B2DF-FA9A6D64EB4D"/>
    <ds:schemaRef ds:uri="949D39CD-7166-4d84-B7B3-B133F34511FF"/>
    <ds:schemaRef ds:uri="D3B34FE5-AC3B-4a96-82CA-0DBA080F7269"/>
    <ds:schemaRef ds:uri="E98DFCE1-BAE5-447a-BDCA-1BA3A3ADDCB8"/>
    <ds:schemaRef ds:uri="132FDA8B-444F-45f6-B04C-FDC6AA7FB290"/>
    <ds:schemaRef ds:uri="be301acf-7d88-4206-bc25-f0c1637acb3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PPT EULAR presentation</Template>
  <TotalTime>933</TotalTime>
  <Words>1185</Words>
  <Application>Microsoft Office PowerPoint</Application>
  <PresentationFormat>On-screen Show (4:3)</PresentationFormat>
  <Paragraphs>177</Paragraphs>
  <Slides>18</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18</vt:i4>
      </vt:variant>
    </vt:vector>
  </HeadingPairs>
  <TitlesOfParts>
    <vt:vector size="24" baseType="lpstr">
      <vt:lpstr>Arial</vt:lpstr>
      <vt:lpstr>Calibri</vt:lpstr>
      <vt:lpstr>Times</vt:lpstr>
      <vt:lpstr>Wingdings</vt:lpstr>
      <vt:lpstr>PPT EULAR presentation</vt:lpstr>
      <vt:lpstr>Blank</vt:lpstr>
      <vt:lpstr>2019 Update of EULAR recommendations for vaccination in adult patients with autoimmune inflammatory rheumatic diseases (AIIRD)    </vt:lpstr>
      <vt:lpstr>Target population</vt:lpstr>
      <vt:lpstr>PICO’s </vt:lpstr>
      <vt:lpstr>PICO’s</vt:lpstr>
      <vt:lpstr> Methods/methodological approach</vt:lpstr>
      <vt:lpstr>Flow chart – PICO 1 :Incidence and prevalence of vaccine preventable diseases in adult AIIRD patients </vt:lpstr>
      <vt:lpstr>PICO 2 and 3 : efficacy, immunogenicity and safety of vaccines in AIIRDS , including the effect of DMARDs </vt:lpstr>
      <vt:lpstr>PICO 4 : What is the effect of vaccinating household contacts of AIIRD patients on the occurrence of VPI in both patients and household members (including newborns)? </vt:lpstr>
      <vt:lpstr> Overarching principles</vt:lpstr>
      <vt:lpstr>Overarching principles </vt:lpstr>
      <vt:lpstr>Individual Recommendations</vt:lpstr>
      <vt:lpstr>Individual Recommendations</vt:lpstr>
      <vt:lpstr>Individual Recommendations</vt:lpstr>
      <vt:lpstr>Summary Table Oxford Level of Evidence</vt:lpstr>
      <vt:lpstr>Summary Table Oxford Level of Evidence</vt:lpstr>
      <vt:lpstr>Summary of Recommendations in lay format </vt:lpstr>
      <vt:lpstr>Summary of Recommendations in lay format </vt:lpstr>
      <vt:lpstr>Acknowledgements</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Jud Patrizia</dc:creator>
  <cp:lastModifiedBy>Alzbeta Gohmann</cp:lastModifiedBy>
  <cp:revision>50</cp:revision>
  <cp:lastPrinted>2019-07-01T12:08:48Z</cp:lastPrinted>
  <dcterms:created xsi:type="dcterms:W3CDTF">2017-10-10T13:55:03Z</dcterms:created>
  <dcterms:modified xsi:type="dcterms:W3CDTF">2019-07-01T13:02:49Z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DocId">
    <vt:lpwstr>RMWZVRDHCRQH-457-297</vt:lpwstr>
  </property>
  <property fmtid="{D5CDD505-2E9C-101B-9397-08002B2CF9AE}" pid="3" name="_dlc_DocIdItemGuid">
    <vt:lpwstr>585317ea-a069-480b-8ac0-03d5a132d1fd</vt:lpwstr>
  </property>
  <property fmtid="{D5CDD505-2E9C-101B-9397-08002B2CF9AE}" pid="4" name="_dlc_DocIdUrl">
    <vt:lpwstr>https://intranetsegurcaixaadeslas/area-trabajo/canal empresas/_layouts/DocIdRedir.aspx?ID=RMWZVRDHCRQH-457-297, RMWZVRDHCRQH-457-297</vt:lpwstr>
  </property>
  <property fmtid="{D5CDD505-2E9C-101B-9397-08002B2CF9AE}" pid="5" name="TaxKeywordTaxHTField">
    <vt:lpwstr/>
  </property>
  <property fmtid="{D5CDD505-2E9C-101B-9397-08002B2CF9AE}" pid="6" name="TaxKeyword">
    <vt:lpwstr/>
  </property>
  <property fmtid="{D5CDD505-2E9C-101B-9397-08002B2CF9AE}" pid="7" name="TipoDocumento">
    <vt:lpwstr/>
  </property>
  <property fmtid="{D5CDD505-2E9C-101B-9397-08002B2CF9AE}" pid="8" name="Producto">
    <vt:lpwstr/>
  </property>
  <property fmtid="{D5CDD505-2E9C-101B-9397-08002B2CF9AE}" pid="9" name="Tema">
    <vt:lpwstr/>
  </property>
  <property fmtid="{D5CDD505-2E9C-101B-9397-08002B2CF9AE}" pid="10" name="Tema_0">
    <vt:lpwstr/>
  </property>
  <property fmtid="{D5CDD505-2E9C-101B-9397-08002B2CF9AE}" pid="11" name="Departamento">
    <vt:lpwstr/>
  </property>
  <property fmtid="{D5CDD505-2E9C-101B-9397-08002B2CF9AE}" pid="12" name="Departamento_0">
    <vt:lpwstr/>
  </property>
  <property fmtid="{D5CDD505-2E9C-101B-9397-08002B2CF9AE}" pid="13" name="Producto_0">
    <vt:lpwstr/>
  </property>
  <property fmtid="{D5CDD505-2E9C-101B-9397-08002B2CF9AE}" pid="14" name="Lenguaje">
    <vt:lpwstr/>
  </property>
  <property fmtid="{D5CDD505-2E9C-101B-9397-08002B2CF9AE}" pid="15" name="TipoDocumento_0">
    <vt:lpwstr/>
  </property>
  <property fmtid="{D5CDD505-2E9C-101B-9397-08002B2CF9AE}" pid="16" name="Lenguaje_0">
    <vt:lpwstr/>
  </property>
  <property fmtid="{D5CDD505-2E9C-101B-9397-08002B2CF9AE}" pid="17" name="TaxCatchAll">
    <vt:lpwstr/>
  </property>
  <property fmtid="{D5CDD505-2E9C-101B-9397-08002B2CF9AE}" pid="18" name="Description">
    <vt:lpwstr/>
  </property>
  <property fmtid="{D5CDD505-2E9C-101B-9397-08002B2CF9AE}" pid="19" name="ContentTypeId">
    <vt:lpwstr>0x010100408A657DCF3FBB4E8FBE0E2468B8B113</vt:lpwstr>
  </property>
</Properties>
</file>