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p:sldMasterIdLst>
    <p:sldMasterId id="2147483655" r:id="rId4"/>
    <p:sldMasterId id="2147483888" r:id="rId5"/>
  </p:sldMasterIdLst>
  <p:notesMasterIdLst>
    <p:notesMasterId r:id="rId7"/>
  </p:notesMasterIdLst>
  <p:handoutMasterIdLst>
    <p:handoutMasterId r:id="rId8"/>
  </p:handoutMasterIdLst>
  <p:sldIdLst>
    <p:sldId id="275" r:id="rId6"/>
  </p:sldIdLst>
  <p:sldSz cx="9144000" cy="5143500" type="screen16x9"/>
  <p:notesSz cx="6797675" cy="9926638"/>
  <p:defaultTextStyle>
    <a:defPPr>
      <a:defRPr lang="es-ES_tradnl"/>
    </a:defPPr>
    <a:lvl1pPr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1pPr>
    <a:lvl2pPr marL="4572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2pPr>
    <a:lvl3pPr marL="9144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3pPr>
    <a:lvl4pPr marL="13716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4pPr>
    <a:lvl5pPr marL="18288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5pPr>
    <a:lvl6pPr marL="2286000" algn="l" defTabSz="457200" rtl="0" eaLnBrk="1" latinLnBrk="0" hangingPunct="1">
      <a:defRPr sz="1400" b="1" kern="1200">
        <a:solidFill>
          <a:schemeClr val="bg1"/>
        </a:solidFill>
        <a:latin typeface="Arial" charset="0"/>
        <a:ea typeface="ＭＳ Ｐゴシック" charset="0"/>
        <a:cs typeface="Arial" charset="0"/>
      </a:defRPr>
    </a:lvl6pPr>
    <a:lvl7pPr marL="2743200" algn="l" defTabSz="457200" rtl="0" eaLnBrk="1" latinLnBrk="0" hangingPunct="1">
      <a:defRPr sz="1400" b="1" kern="1200">
        <a:solidFill>
          <a:schemeClr val="bg1"/>
        </a:solidFill>
        <a:latin typeface="Arial" charset="0"/>
        <a:ea typeface="ＭＳ Ｐゴシック" charset="0"/>
        <a:cs typeface="Arial" charset="0"/>
      </a:defRPr>
    </a:lvl7pPr>
    <a:lvl8pPr marL="3200400" algn="l" defTabSz="457200" rtl="0" eaLnBrk="1" latinLnBrk="0" hangingPunct="1">
      <a:defRPr sz="1400" b="1" kern="1200">
        <a:solidFill>
          <a:schemeClr val="bg1"/>
        </a:solidFill>
        <a:latin typeface="Arial" charset="0"/>
        <a:ea typeface="ＭＳ Ｐゴシック" charset="0"/>
        <a:cs typeface="Arial" charset="0"/>
      </a:defRPr>
    </a:lvl8pPr>
    <a:lvl9pPr marL="3657600" algn="l" defTabSz="457200" rtl="0" eaLnBrk="1" latinLnBrk="0" hangingPunct="1">
      <a:defRPr sz="1400" b="1" kern="1200">
        <a:solidFill>
          <a:schemeClr val="bg1"/>
        </a:solidFill>
        <a:latin typeface="Arial" charset="0"/>
        <a:ea typeface="ＭＳ Ｐゴシック" charset="0"/>
        <a:cs typeface="Arial" charset="0"/>
      </a:defRPr>
    </a:lvl9pPr>
  </p:defaultTextStyle>
  <p:extLst>
    <p:ext uri="{EFAFB233-063F-42B5-8137-9DF3F51BA10A}">
      <p15:sldGuideLst xmlns="" xmlns:p15="http://schemas.microsoft.com/office/powerpoint/2012/main">
        <p15:guide id="1" orient="horz" pos="560" userDrawn="1">
          <p15:clr>
            <a:srgbClr val="A4A3A4"/>
          </p15:clr>
        </p15:guide>
        <p15:guide id="2" pos="5544" userDrawn="1">
          <p15:clr>
            <a:srgbClr val="A4A3A4"/>
          </p15:clr>
        </p15:guide>
      </p15:sldGuideLst>
    </p:ext>
    <p:ext uri="{2D200454-40CA-4A62-9FC3-DE9A4176ACB9}">
      <p15:notesGuideLst xmlns="" xmlns:p15="http://schemas.microsoft.com/office/powerpoint/2012/main">
        <p15:guide id="1" orient="horz" pos="3127">
          <p15:clr>
            <a:srgbClr val="A4A3A4"/>
          </p15:clr>
        </p15:guide>
        <p15:guide id="2" pos="214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Autor"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3FA9"/>
    <a:srgbClr val="0056B9"/>
    <a:srgbClr val="0057A3"/>
    <a:srgbClr val="003FA8"/>
    <a:srgbClr val="1986CE"/>
    <a:srgbClr val="000000"/>
    <a:srgbClr val="F8F8F8"/>
    <a:srgbClr val="CECFCF"/>
    <a:srgbClr val="F6BFBF"/>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44" autoAdjust="0"/>
  </p:normalViewPr>
  <p:slideViewPr>
    <p:cSldViewPr snapToGrid="0">
      <p:cViewPr>
        <p:scale>
          <a:sx n="166" d="100"/>
          <a:sy n="166" d="100"/>
        </p:scale>
        <p:origin x="-102" y="-72"/>
      </p:cViewPr>
      <p:guideLst>
        <p:guide orient="horz" pos="560"/>
        <p:guide pos="554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1" d="100"/>
          <a:sy n="71" d="100"/>
        </p:scale>
        <p:origin x="3043" y="72"/>
      </p:cViewPr>
      <p:guideLst>
        <p:guide orient="horz" pos="3127"/>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450" name="Rectangle 2"/>
          <p:cNvSpPr>
            <a:spLocks noGrp="1" noChangeArrowheads="1"/>
          </p:cNvSpPr>
          <p:nvPr>
            <p:ph type="hdr" sz="quarter"/>
          </p:nvPr>
        </p:nvSpPr>
        <p:spPr bwMode="auto">
          <a:xfrm>
            <a:off x="0" y="0"/>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
          </a:p>
        </p:txBody>
      </p:sp>
      <p:sp>
        <p:nvSpPr>
          <p:cNvPr id="104451" name="Rectangle 3"/>
          <p:cNvSpPr>
            <a:spLocks noGrp="1" noChangeArrowheads="1"/>
          </p:cNvSpPr>
          <p:nvPr>
            <p:ph type="dt" sz="quarter" idx="1"/>
          </p:nvPr>
        </p:nvSpPr>
        <p:spPr bwMode="auto">
          <a:xfrm>
            <a:off x="3851275" y="0"/>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algn="r" defTabSz="922338">
              <a:spcBef>
                <a:spcPct val="0"/>
              </a:spcBef>
              <a:defRPr sz="1300" b="0">
                <a:solidFill>
                  <a:schemeClr val="tx1"/>
                </a:solidFill>
                <a:latin typeface="Times" pitchFamily="18" charset="0"/>
                <a:ea typeface="+mn-ea"/>
                <a:cs typeface="+mn-cs"/>
              </a:defRPr>
            </a:lvl1pPr>
          </a:lstStyle>
          <a:p>
            <a:pPr>
              <a:defRPr/>
            </a:pPr>
            <a:endParaRPr lang="es-ES"/>
          </a:p>
        </p:txBody>
      </p:sp>
      <p:sp>
        <p:nvSpPr>
          <p:cNvPr id="104452" name="Rectangle 4"/>
          <p:cNvSpPr>
            <a:spLocks noGrp="1" noChangeArrowheads="1"/>
          </p:cNvSpPr>
          <p:nvPr>
            <p:ph type="ftr" sz="quarter" idx="2"/>
          </p:nvPr>
        </p:nvSpPr>
        <p:spPr bwMode="auto">
          <a:xfrm>
            <a:off x="0" y="9426575"/>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
          </a:p>
        </p:txBody>
      </p:sp>
      <p:sp>
        <p:nvSpPr>
          <p:cNvPr id="104453" name="Rectangle 5"/>
          <p:cNvSpPr>
            <a:spLocks noGrp="1" noChangeArrowheads="1"/>
          </p:cNvSpPr>
          <p:nvPr>
            <p:ph type="sldNum" sz="quarter" idx="3"/>
          </p:nvPr>
        </p:nvSpPr>
        <p:spPr bwMode="auto">
          <a:xfrm>
            <a:off x="3851275" y="9426575"/>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algn="r" defTabSz="922338">
              <a:spcBef>
                <a:spcPct val="0"/>
              </a:spcBef>
              <a:defRPr sz="1300" b="0">
                <a:solidFill>
                  <a:schemeClr val="tx1"/>
                </a:solidFill>
                <a:latin typeface="Times" charset="0"/>
              </a:defRPr>
            </a:lvl1pPr>
          </a:lstStyle>
          <a:p>
            <a:fld id="{985E38B0-27C5-3F47-9942-78CA6AAD1B09}" type="slidenum">
              <a:rPr lang="es-ES"/>
              <a:pPr/>
              <a:t>‹Nr.›</a:t>
            </a:fld>
            <a:endParaRPr lang="es-ES"/>
          </a:p>
        </p:txBody>
      </p:sp>
    </p:spTree>
    <p:extLst>
      <p:ext uri="{BB962C8B-B14F-4D97-AF65-F5344CB8AC3E}">
        <p14:creationId xmlns:p14="http://schemas.microsoft.com/office/powerpoint/2010/main" val="894780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_tradnl"/>
          </a:p>
        </p:txBody>
      </p:sp>
      <p:sp>
        <p:nvSpPr>
          <p:cNvPr id="11267" name="Rectangle 3"/>
          <p:cNvSpPr>
            <a:spLocks noGrp="1" noChangeArrowheads="1"/>
          </p:cNvSpPr>
          <p:nvPr>
            <p:ph type="dt" idx="1"/>
          </p:nvPr>
        </p:nvSpPr>
        <p:spPr bwMode="auto">
          <a:xfrm>
            <a:off x="3852863" y="0"/>
            <a:ext cx="2944812"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algn="r" defTabSz="922338">
              <a:spcBef>
                <a:spcPct val="0"/>
              </a:spcBef>
              <a:defRPr sz="1300" b="0">
                <a:solidFill>
                  <a:schemeClr val="tx1"/>
                </a:solidFill>
                <a:latin typeface="Times" pitchFamily="18" charset="0"/>
                <a:ea typeface="+mn-ea"/>
                <a:cs typeface="+mn-cs"/>
              </a:defRPr>
            </a:lvl1pPr>
          </a:lstStyle>
          <a:p>
            <a:pPr>
              <a:defRPr/>
            </a:pPr>
            <a:endParaRPr lang="es-ES_tradnl"/>
          </a:p>
        </p:txBody>
      </p:sp>
      <p:sp>
        <p:nvSpPr>
          <p:cNvPr id="39940" name="Rectangle 4"/>
          <p:cNvSpPr>
            <a:spLocks noGrp="1" noRot="1" noChangeAspect="1" noChangeArrowheads="1" noTextEdit="1"/>
          </p:cNvSpPr>
          <p:nvPr>
            <p:ph type="sldImg" idx="2"/>
          </p:nvPr>
        </p:nvSpPr>
        <p:spPr bwMode="auto">
          <a:xfrm>
            <a:off x="93663" y="744538"/>
            <a:ext cx="6615112"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 xmlns:ma14="http://schemas.microsoft.com/office/mac/drawingml/2011/main" val="1"/>
            </a:ext>
          </a:extLst>
        </p:spPr>
      </p:sp>
      <p:sp>
        <p:nvSpPr>
          <p:cNvPr id="11269" name="Rectangle 5"/>
          <p:cNvSpPr>
            <a:spLocks noGrp="1" noChangeArrowheads="1"/>
          </p:cNvSpPr>
          <p:nvPr>
            <p:ph type="body" sz="quarter" idx="3"/>
          </p:nvPr>
        </p:nvSpPr>
        <p:spPr bwMode="auto">
          <a:xfrm>
            <a:off x="904875" y="4714875"/>
            <a:ext cx="498792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11270" name="Rectangle 6"/>
          <p:cNvSpPr>
            <a:spLocks noGrp="1" noChangeArrowheads="1"/>
          </p:cNvSpPr>
          <p:nvPr>
            <p:ph type="ftr" sz="quarter" idx="4"/>
          </p:nvPr>
        </p:nvSpPr>
        <p:spPr bwMode="auto">
          <a:xfrm>
            <a:off x="0" y="9428163"/>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_tradnl"/>
          </a:p>
        </p:txBody>
      </p:sp>
      <p:sp>
        <p:nvSpPr>
          <p:cNvPr id="11271" name="Rectangle 7"/>
          <p:cNvSpPr>
            <a:spLocks noGrp="1" noChangeArrowheads="1"/>
          </p:cNvSpPr>
          <p:nvPr>
            <p:ph type="sldNum" sz="quarter" idx="5"/>
          </p:nvPr>
        </p:nvSpPr>
        <p:spPr bwMode="auto">
          <a:xfrm>
            <a:off x="3852863" y="9428163"/>
            <a:ext cx="2944812"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algn="r" defTabSz="922338">
              <a:spcBef>
                <a:spcPct val="0"/>
              </a:spcBef>
              <a:defRPr sz="1300" b="0">
                <a:solidFill>
                  <a:schemeClr val="tx1"/>
                </a:solidFill>
                <a:latin typeface="Times" charset="0"/>
              </a:defRPr>
            </a:lvl1pPr>
          </a:lstStyle>
          <a:p>
            <a:fld id="{777C8E66-A4CA-3644-85C9-53BE1798D601}" type="slidenum">
              <a:rPr lang="es-ES_tradnl"/>
              <a:pPr/>
              <a:t>‹Nr.›</a:t>
            </a:fld>
            <a:endParaRPr lang="es-ES_tradnl"/>
          </a:p>
        </p:txBody>
      </p:sp>
    </p:spTree>
    <p:extLst>
      <p:ext uri="{BB962C8B-B14F-4D97-AF65-F5344CB8AC3E}">
        <p14:creationId xmlns:p14="http://schemas.microsoft.com/office/powerpoint/2010/main" val="71463719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Title">
    <p:spTree>
      <p:nvGrpSpPr>
        <p:cNvPr id="1" name=""/>
        <p:cNvGrpSpPr/>
        <p:nvPr/>
      </p:nvGrpSpPr>
      <p:grpSpPr>
        <a:xfrm>
          <a:off x="0" y="0"/>
          <a:ext cx="0" cy="0"/>
          <a:chOff x="0" y="0"/>
          <a:chExt cx="0" cy="0"/>
        </a:xfrm>
      </p:grpSpPr>
      <p:pic>
        <p:nvPicPr>
          <p:cNvPr id="3" name="Imagen 2" descr="shutterstock_298779908.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7" name="Marcador de fecha 6"/>
          <p:cNvSpPr>
            <a:spLocks noGrp="1"/>
          </p:cNvSpPr>
          <p:nvPr>
            <p:ph type="dt" sz="half" idx="10"/>
          </p:nvPr>
        </p:nvSpPr>
        <p:spPr/>
        <p:txBody>
          <a:bodyPr/>
          <a:lstStyle>
            <a:lvl1pPr>
              <a:defRPr>
                <a:solidFill>
                  <a:srgbClr val="003FA8"/>
                </a:solidFill>
              </a:defRPr>
            </a:lvl1pPr>
          </a:lstStyle>
          <a:p>
            <a:fld id="{CC6E1000-1FBE-7344-AEE7-008587FEC10F}" type="datetime1">
              <a:rPr lang="en-GB" noProof="0" smtClean="0"/>
              <a:pPr/>
              <a:t>29/04/2019</a:t>
            </a:fld>
            <a:endParaRPr lang="en-GB" noProof="0" dirty="0"/>
          </a:p>
        </p:txBody>
      </p:sp>
      <p:sp>
        <p:nvSpPr>
          <p:cNvPr id="9" name="Marcador de número de diapositiva 8"/>
          <p:cNvSpPr>
            <a:spLocks noGrp="1"/>
          </p:cNvSpPr>
          <p:nvPr>
            <p:ph type="sldNum" sz="quarter" idx="12"/>
          </p:nvPr>
        </p:nvSpPr>
        <p:spPr/>
        <p:txBody>
          <a:bodyPr/>
          <a:lstStyle>
            <a:lvl1pPr>
              <a:defRPr>
                <a:solidFill>
                  <a:srgbClr val="003FA8"/>
                </a:solidFill>
              </a:defRPr>
            </a:lvl1pPr>
          </a:lstStyle>
          <a:p>
            <a:fld id="{F096157D-9D44-4342-AEFF-76ADE352FA4A}" type="slidenum">
              <a:rPr lang="en-GB" noProof="0" smtClean="0"/>
              <a:pPr/>
              <a:t>‹Nr.›</a:t>
            </a:fld>
            <a:endParaRPr lang="en-GB" noProof="0" dirty="0"/>
          </a:p>
        </p:txBody>
      </p:sp>
      <p:sp>
        <p:nvSpPr>
          <p:cNvPr id="26" name="Rectangle 2"/>
          <p:cNvSpPr>
            <a:spLocks noGrp="1" noChangeArrowheads="1"/>
          </p:cNvSpPr>
          <p:nvPr>
            <p:ph type="title"/>
          </p:nvPr>
        </p:nvSpPr>
        <p:spPr bwMode="auto">
          <a:xfrm>
            <a:off x="542609" y="2879644"/>
            <a:ext cx="4353563" cy="14863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grpSp>
        <p:nvGrpSpPr>
          <p:cNvPr id="28" name="Agrupar 16"/>
          <p:cNvGrpSpPr/>
          <p:nvPr userDrawn="1"/>
        </p:nvGrpSpPr>
        <p:grpSpPr>
          <a:xfrm>
            <a:off x="641250" y="2691482"/>
            <a:ext cx="1400770" cy="211662"/>
            <a:chOff x="348640" y="2182281"/>
            <a:chExt cx="1400770" cy="211662"/>
          </a:xfrm>
        </p:grpSpPr>
        <p:sp>
          <p:nvSpPr>
            <p:cNvPr id="29" name="Elipse 17"/>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30" name="Elipse 18"/>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31" name="Elipse 19"/>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32" name="Elipse 20"/>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33" name="Elipse 21"/>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grpSp>
      <p:pic>
        <p:nvPicPr>
          <p:cNvPr id="15" name="Imagen 5"/>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578570" y="421360"/>
            <a:ext cx="3124835" cy="1804416"/>
          </a:xfrm>
          <a:prstGeom prst="rect">
            <a:avLst/>
          </a:prstGeom>
        </p:spPr>
      </p:pic>
    </p:spTree>
    <p:extLst>
      <p:ext uri="{BB962C8B-B14F-4D97-AF65-F5344CB8AC3E}">
        <p14:creationId xmlns:p14="http://schemas.microsoft.com/office/powerpoint/2010/main" val="121502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524445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pic>
        <p:nvPicPr>
          <p:cNvPr id="8" name="Imagen 7" descr="shutterstock_325069670.jpg"/>
          <p:cNvPicPr>
            <a:picLocks/>
          </p:cNvPicPr>
          <p:nvPr userDrawn="1"/>
        </p:nvPicPr>
        <p:blipFill rotWithShape="1">
          <a:blip r:embed="rId2" cstate="email">
            <a:extLst>
              <a:ext uri="{28A0092B-C50C-407E-A947-70E740481C1C}">
                <a14:useLocalDpi xmlns:a14="http://schemas.microsoft.com/office/drawing/2010/main" val="0"/>
              </a:ext>
            </a:extLst>
          </a:blip>
          <a:srcRect/>
          <a:stretch/>
        </p:blipFill>
        <p:spPr>
          <a:xfrm>
            <a:off x="-1" y="1"/>
            <a:ext cx="9144001" cy="5143500"/>
          </a:xfrm>
          <a:prstGeom prst="rect">
            <a:avLst/>
          </a:prstGeom>
          <a:ln>
            <a:noFill/>
          </a:ln>
        </p:spPr>
      </p:pic>
      <p:sp>
        <p:nvSpPr>
          <p:cNvPr id="11" name="Rectangle 2"/>
          <p:cNvSpPr>
            <a:spLocks noGrp="1" noChangeArrowheads="1"/>
          </p:cNvSpPr>
          <p:nvPr>
            <p:ph type="title"/>
          </p:nvPr>
        </p:nvSpPr>
        <p:spPr bwMode="auto">
          <a:xfrm>
            <a:off x="542609" y="2879644"/>
            <a:ext cx="4353563" cy="14863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grpSp>
        <p:nvGrpSpPr>
          <p:cNvPr id="24" name="Agrupar 16"/>
          <p:cNvGrpSpPr/>
          <p:nvPr userDrawn="1"/>
        </p:nvGrpSpPr>
        <p:grpSpPr>
          <a:xfrm>
            <a:off x="641250" y="2691482"/>
            <a:ext cx="1400770" cy="211662"/>
            <a:chOff x="348640" y="2182281"/>
            <a:chExt cx="1400770" cy="211662"/>
          </a:xfrm>
        </p:grpSpPr>
        <p:sp>
          <p:nvSpPr>
            <p:cNvPr id="25" name="Elipse 17"/>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26" name="Elipse 18"/>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27" name="Elipse 19"/>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28" name="Elipse 20"/>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29" name="Elipse 21"/>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grpSp>
      <p:pic>
        <p:nvPicPr>
          <p:cNvPr id="13" name="Imagen 5"/>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578570" y="421360"/>
            <a:ext cx="3124835" cy="1804416"/>
          </a:xfrm>
          <a:prstGeom prst="rect">
            <a:avLst/>
          </a:prstGeom>
        </p:spPr>
      </p:pic>
    </p:spTree>
    <p:extLst>
      <p:ext uri="{BB962C8B-B14F-4D97-AF65-F5344CB8AC3E}">
        <p14:creationId xmlns:p14="http://schemas.microsoft.com/office/powerpoint/2010/main" val="825458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p:spTree>
      <p:nvGrpSpPr>
        <p:cNvPr id="1" name=""/>
        <p:cNvGrpSpPr/>
        <p:nvPr/>
      </p:nvGrpSpPr>
      <p:grpSpPr>
        <a:xfrm>
          <a:off x="0" y="0"/>
          <a:ext cx="0" cy="0"/>
          <a:chOff x="0" y="0"/>
          <a:chExt cx="0" cy="0"/>
        </a:xfrm>
      </p:grpSpPr>
      <p:pic>
        <p:nvPicPr>
          <p:cNvPr id="3" name="Imagen 2" descr="shutterstock_114891403.jpg"/>
          <p:cNvPicPr>
            <a:picLocks noChangeAspect="1"/>
          </p:cNvPicPr>
          <p:nvPr userDrawn="1"/>
        </p:nvPicPr>
        <p:blipFill rotWithShape="1">
          <a:blip r:embed="rId2" cstate="email">
            <a:extLst>
              <a:ext uri="{28A0092B-C50C-407E-A947-70E740481C1C}">
                <a14:useLocalDpi xmlns:a14="http://schemas.microsoft.com/office/drawing/2010/main" val="0"/>
              </a:ext>
            </a:extLst>
          </a:blip>
          <a:srcRect t="-131" b="24869"/>
          <a:stretch/>
        </p:blipFill>
        <p:spPr>
          <a:xfrm>
            <a:off x="0" y="0"/>
            <a:ext cx="9144000" cy="5148000"/>
          </a:xfrm>
          <a:prstGeom prst="rect">
            <a:avLst/>
          </a:prstGeom>
        </p:spPr>
      </p:pic>
      <p:sp>
        <p:nvSpPr>
          <p:cNvPr id="11" name="Rectangle 2"/>
          <p:cNvSpPr>
            <a:spLocks noGrp="1" noChangeArrowheads="1"/>
          </p:cNvSpPr>
          <p:nvPr>
            <p:ph type="title"/>
          </p:nvPr>
        </p:nvSpPr>
        <p:spPr bwMode="auto">
          <a:xfrm>
            <a:off x="542609" y="2879644"/>
            <a:ext cx="4353563" cy="14863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grpSp>
        <p:nvGrpSpPr>
          <p:cNvPr id="13" name="Agrupar 16"/>
          <p:cNvGrpSpPr/>
          <p:nvPr userDrawn="1"/>
        </p:nvGrpSpPr>
        <p:grpSpPr>
          <a:xfrm>
            <a:off x="641250" y="2691482"/>
            <a:ext cx="1400770" cy="211662"/>
            <a:chOff x="348640" y="2182281"/>
            <a:chExt cx="1400770" cy="211662"/>
          </a:xfrm>
        </p:grpSpPr>
        <p:sp>
          <p:nvSpPr>
            <p:cNvPr id="14" name="Elipse 17"/>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15" name="Elipse 18"/>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16" name="Elipse 19"/>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17" name="Elipse 20"/>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18" name="Elipse 21"/>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grpSp>
      <p:pic>
        <p:nvPicPr>
          <p:cNvPr id="20" name="Imagen 5"/>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578570" y="421360"/>
            <a:ext cx="3124835" cy="1804416"/>
          </a:xfrm>
          <a:prstGeom prst="rect">
            <a:avLst/>
          </a:prstGeom>
        </p:spPr>
      </p:pic>
    </p:spTree>
    <p:extLst>
      <p:ext uri="{BB962C8B-B14F-4D97-AF65-F5344CB8AC3E}">
        <p14:creationId xmlns:p14="http://schemas.microsoft.com/office/powerpoint/2010/main" val="273641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p:spTree>
      <p:nvGrpSpPr>
        <p:cNvPr id="1" name=""/>
        <p:cNvGrpSpPr/>
        <p:nvPr/>
      </p:nvGrpSpPr>
      <p:grpSpPr>
        <a:xfrm>
          <a:off x="0" y="0"/>
          <a:ext cx="0" cy="0"/>
          <a:chOff x="0" y="0"/>
          <a:chExt cx="0" cy="0"/>
        </a:xfrm>
      </p:grpSpPr>
      <p:pic>
        <p:nvPicPr>
          <p:cNvPr id="11" name="Imagen 2" descr="shutterstock_298779908.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12" name="Rectangle 2"/>
          <p:cNvSpPr>
            <a:spLocks noGrp="1" noChangeArrowheads="1"/>
          </p:cNvSpPr>
          <p:nvPr>
            <p:ph type="title"/>
          </p:nvPr>
        </p:nvSpPr>
        <p:spPr bwMode="auto">
          <a:xfrm>
            <a:off x="542609" y="2879644"/>
            <a:ext cx="4353563" cy="14863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grpSp>
        <p:nvGrpSpPr>
          <p:cNvPr id="14" name="Agrupar 16"/>
          <p:cNvGrpSpPr/>
          <p:nvPr userDrawn="1"/>
        </p:nvGrpSpPr>
        <p:grpSpPr>
          <a:xfrm>
            <a:off x="641250" y="2691482"/>
            <a:ext cx="1400770" cy="211662"/>
            <a:chOff x="348640" y="2182281"/>
            <a:chExt cx="1400770" cy="211662"/>
          </a:xfrm>
        </p:grpSpPr>
        <p:sp>
          <p:nvSpPr>
            <p:cNvPr id="15" name="Elipse 17"/>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16" name="Elipse 18"/>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17" name="Elipse 19"/>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18" name="Elipse 20"/>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27" name="Elipse 21"/>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grpSp>
      <p:pic>
        <p:nvPicPr>
          <p:cNvPr id="20" name="Imagen 5"/>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578570" y="421360"/>
            <a:ext cx="3124835" cy="1804416"/>
          </a:xfrm>
          <a:prstGeom prst="rect">
            <a:avLst/>
          </a:prstGeom>
        </p:spPr>
      </p:pic>
    </p:spTree>
    <p:extLst>
      <p:ext uri="{BB962C8B-B14F-4D97-AF65-F5344CB8AC3E}">
        <p14:creationId xmlns:p14="http://schemas.microsoft.com/office/powerpoint/2010/main" val="3047442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p:spTree>
      <p:nvGrpSpPr>
        <p:cNvPr id="1" name=""/>
        <p:cNvGrpSpPr/>
        <p:nvPr/>
      </p:nvGrpSpPr>
      <p:grpSpPr>
        <a:xfrm>
          <a:off x="0" y="0"/>
          <a:ext cx="0" cy="0"/>
          <a:chOff x="0" y="0"/>
          <a:chExt cx="0" cy="0"/>
        </a:xfrm>
      </p:grpSpPr>
      <p:pic>
        <p:nvPicPr>
          <p:cNvPr id="5" name="Imagen 4" descr="shutterstock_227742202.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11" name="Rectangle 2"/>
          <p:cNvSpPr>
            <a:spLocks noGrp="1" noChangeArrowheads="1"/>
          </p:cNvSpPr>
          <p:nvPr>
            <p:ph type="title"/>
          </p:nvPr>
        </p:nvSpPr>
        <p:spPr bwMode="auto">
          <a:xfrm>
            <a:off x="542609" y="2879644"/>
            <a:ext cx="4353563" cy="14863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grpSp>
        <p:nvGrpSpPr>
          <p:cNvPr id="13" name="Agrupar 16"/>
          <p:cNvGrpSpPr/>
          <p:nvPr userDrawn="1"/>
        </p:nvGrpSpPr>
        <p:grpSpPr>
          <a:xfrm>
            <a:off x="641250" y="2691482"/>
            <a:ext cx="1400770" cy="211662"/>
            <a:chOff x="348640" y="2182281"/>
            <a:chExt cx="1400770" cy="211662"/>
          </a:xfrm>
        </p:grpSpPr>
        <p:sp>
          <p:nvSpPr>
            <p:cNvPr id="14" name="Elipse 17"/>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15" name="Elipse 18"/>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16" name="Elipse 19"/>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17" name="Elipse 20"/>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18" name="Elipse 21"/>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grpSp>
      <p:pic>
        <p:nvPicPr>
          <p:cNvPr id="20" name="Imagen 5"/>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578570" y="421360"/>
            <a:ext cx="3124835" cy="1804416"/>
          </a:xfrm>
          <a:prstGeom prst="rect">
            <a:avLst/>
          </a:prstGeom>
        </p:spPr>
      </p:pic>
    </p:spTree>
    <p:extLst>
      <p:ext uri="{BB962C8B-B14F-4D97-AF65-F5344CB8AC3E}">
        <p14:creationId xmlns:p14="http://schemas.microsoft.com/office/powerpoint/2010/main" val="2490284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nd Content">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31" y="1568789"/>
            <a:ext cx="8334171" cy="3093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891" indent="-342891">
              <a:spcAft>
                <a:spcPts val="1200"/>
              </a:spcAft>
              <a:buClr>
                <a:srgbClr val="003FA8"/>
              </a:buClr>
              <a:buFont typeface="Arial"/>
              <a:buChar char="•"/>
              <a:defRPr/>
            </a:lvl1pPr>
          </a:lstStyle>
          <a:p>
            <a:pPr lvl="0"/>
            <a:r>
              <a:rPr lang="en-US" noProof="0"/>
              <a:t>Click to edit Master text styles</a:t>
            </a:r>
          </a:p>
        </p:txBody>
      </p:sp>
      <p:sp>
        <p:nvSpPr>
          <p:cNvPr id="2" name="Título 1"/>
          <p:cNvSpPr>
            <a:spLocks noGrp="1"/>
          </p:cNvSpPr>
          <p:nvPr>
            <p:ph type="title"/>
          </p:nvPr>
        </p:nvSpPr>
        <p:spPr>
          <a:xfrm>
            <a:off x="466928" y="974049"/>
            <a:ext cx="8334172" cy="475909"/>
          </a:xfrm>
          <a:prstGeom prst="rect">
            <a:avLst/>
          </a:prstGeom>
        </p:spPr>
        <p:txBody>
          <a:bodyPr lIns="36000"/>
          <a:lstStyle>
            <a:lvl1pPr>
              <a:defRPr sz="2800" b="0">
                <a:solidFill>
                  <a:srgbClr val="0056B9"/>
                </a:solidFill>
              </a:defRPr>
            </a:lvl1pPr>
          </a:lstStyle>
          <a:p>
            <a:endParaRPr lang="en-GB" noProof="0" dirty="0"/>
          </a:p>
        </p:txBody>
      </p:sp>
      <p:sp>
        <p:nvSpPr>
          <p:cNvPr id="18" name="Slide Number Placeholder 5"/>
          <p:cNvSpPr>
            <a:spLocks noGrp="1"/>
          </p:cNvSpPr>
          <p:nvPr>
            <p:ph type="sldNum" sz="quarter" idx="4"/>
          </p:nvPr>
        </p:nvSpPr>
        <p:spPr>
          <a:xfrm>
            <a:off x="490538" y="4859169"/>
            <a:ext cx="874712" cy="273844"/>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en-GB" noProof="0" smtClean="0"/>
              <a:pPr/>
              <a:t>‹Nr.›</a:t>
            </a:fld>
            <a:endParaRPr lang="en-GB" noProof="0" dirty="0"/>
          </a:p>
        </p:txBody>
      </p:sp>
      <p:sp>
        <p:nvSpPr>
          <p:cNvPr id="19" name="Date Placeholder 3"/>
          <p:cNvSpPr>
            <a:spLocks noGrp="1"/>
          </p:cNvSpPr>
          <p:nvPr>
            <p:ph type="dt" sz="half" idx="2"/>
          </p:nvPr>
        </p:nvSpPr>
        <p:spPr>
          <a:xfrm>
            <a:off x="7577138" y="4859169"/>
            <a:ext cx="1223962" cy="273844"/>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BA3F73F8-1884-0E40-983C-CDED2351A66E}" type="datetime1">
              <a:rPr lang="en-GB" noProof="0" smtClean="0"/>
              <a:pPr/>
              <a:t>29/04/2019</a:t>
            </a:fld>
            <a:endParaRPr lang="en-GB" noProof="0" dirty="0"/>
          </a:p>
        </p:txBody>
      </p:sp>
    </p:spTree>
    <p:extLst>
      <p:ext uri="{BB962C8B-B14F-4D97-AF65-F5344CB8AC3E}">
        <p14:creationId xmlns:p14="http://schemas.microsoft.com/office/powerpoint/2010/main" val="2846613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ext and Content">
    <p:spTree>
      <p:nvGrpSpPr>
        <p:cNvPr id="1" name=""/>
        <p:cNvGrpSpPr/>
        <p:nvPr/>
      </p:nvGrpSpPr>
      <p:grpSpPr>
        <a:xfrm>
          <a:off x="0" y="0"/>
          <a:ext cx="0" cy="0"/>
          <a:chOff x="0" y="0"/>
          <a:chExt cx="0" cy="0"/>
        </a:xfrm>
      </p:grpSpPr>
      <p:pic>
        <p:nvPicPr>
          <p:cNvPr id="4" name="Imagen 3" descr="shutterstock_250115626.jpg"/>
          <p:cNvPicPr>
            <a:picLocks/>
          </p:cNvPicPr>
          <p:nvPr userDrawn="1"/>
        </p:nvPicPr>
        <p:blipFill rotWithShape="1">
          <a:blip r:embed="rId2" cstate="email">
            <a:extLst>
              <a:ext uri="{28A0092B-C50C-407E-A947-70E740481C1C}">
                <a14:useLocalDpi xmlns:a14="http://schemas.microsoft.com/office/drawing/2010/main" val="0"/>
              </a:ext>
            </a:extLst>
          </a:blip>
          <a:srcRect l="79" t="29639" r="153" b="13925"/>
          <a:stretch/>
        </p:blipFill>
        <p:spPr>
          <a:xfrm>
            <a:off x="466929" y="1548000"/>
            <a:ext cx="8333999" cy="3128400"/>
          </a:xfrm>
          <a:prstGeom prst="rect">
            <a:avLst/>
          </a:prstGeom>
        </p:spPr>
      </p:pic>
      <p:sp>
        <p:nvSpPr>
          <p:cNvPr id="7" name="Título 1"/>
          <p:cNvSpPr>
            <a:spLocks noGrp="1"/>
          </p:cNvSpPr>
          <p:nvPr>
            <p:ph type="title" hasCustomPrompt="1"/>
          </p:nvPr>
        </p:nvSpPr>
        <p:spPr>
          <a:xfrm>
            <a:off x="466931" y="974049"/>
            <a:ext cx="8334171" cy="475909"/>
          </a:xfrm>
          <a:prstGeom prst="rect">
            <a:avLst/>
          </a:prstGeom>
        </p:spPr>
        <p:txBody>
          <a:bodyPr lIns="36000"/>
          <a:lstStyle>
            <a:lvl1pPr>
              <a:defRPr sz="2800" b="0">
                <a:solidFill>
                  <a:srgbClr val="0056B9"/>
                </a:solidFill>
              </a:defRPr>
            </a:lvl1pPr>
          </a:lstStyle>
          <a:p>
            <a:r>
              <a:rPr lang="en-GB" noProof="0" dirty="0"/>
              <a:t>Title</a:t>
            </a:r>
          </a:p>
        </p:txBody>
      </p:sp>
      <p:sp>
        <p:nvSpPr>
          <p:cNvPr id="11" name="Slide Number Placeholder 5"/>
          <p:cNvSpPr>
            <a:spLocks noGrp="1"/>
          </p:cNvSpPr>
          <p:nvPr>
            <p:ph type="sldNum" sz="quarter" idx="4"/>
          </p:nvPr>
        </p:nvSpPr>
        <p:spPr>
          <a:xfrm>
            <a:off x="490538" y="4859169"/>
            <a:ext cx="874712" cy="273844"/>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en-GB" noProof="0" smtClean="0"/>
              <a:pPr/>
              <a:t>‹Nr.›</a:t>
            </a:fld>
            <a:endParaRPr lang="en-GB" noProof="0" dirty="0"/>
          </a:p>
        </p:txBody>
      </p:sp>
      <p:sp>
        <p:nvSpPr>
          <p:cNvPr id="12" name="Date Placeholder 3"/>
          <p:cNvSpPr>
            <a:spLocks noGrp="1"/>
          </p:cNvSpPr>
          <p:nvPr>
            <p:ph type="dt" sz="half" idx="2"/>
          </p:nvPr>
        </p:nvSpPr>
        <p:spPr>
          <a:xfrm>
            <a:off x="7577138" y="4859169"/>
            <a:ext cx="1223962" cy="273844"/>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9C169FB8-1BE0-E845-9C2A-AF36E4CC9869}" type="datetime1">
              <a:rPr lang="en-GB" noProof="0" smtClean="0"/>
              <a:pPr/>
              <a:t>29/04/2019</a:t>
            </a:fld>
            <a:endParaRPr lang="en-GB" noProof="0" dirty="0"/>
          </a:p>
        </p:txBody>
      </p:sp>
    </p:spTree>
    <p:extLst>
      <p:ext uri="{BB962C8B-B14F-4D97-AF65-F5344CB8AC3E}">
        <p14:creationId xmlns:p14="http://schemas.microsoft.com/office/powerpoint/2010/main" val="3499858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ext and Contentx">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32" y="1568789"/>
            <a:ext cx="3844721" cy="3093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891" indent="-342891">
              <a:spcAft>
                <a:spcPts val="1200"/>
              </a:spcAft>
              <a:buClr>
                <a:srgbClr val="003FA8"/>
              </a:buClr>
              <a:buFont typeface="Arial"/>
              <a:buChar char="•"/>
              <a:defRPr/>
            </a:lvl1pPr>
          </a:lstStyle>
          <a:p>
            <a:pPr lvl="0"/>
            <a:r>
              <a:rPr lang="en-US" noProof="0"/>
              <a:t>Click to edit Master text styles</a:t>
            </a:r>
          </a:p>
        </p:txBody>
      </p:sp>
      <p:sp>
        <p:nvSpPr>
          <p:cNvPr id="2" name="Título 1"/>
          <p:cNvSpPr>
            <a:spLocks noGrp="1"/>
          </p:cNvSpPr>
          <p:nvPr>
            <p:ph type="title" hasCustomPrompt="1"/>
          </p:nvPr>
        </p:nvSpPr>
        <p:spPr>
          <a:xfrm>
            <a:off x="466929" y="974049"/>
            <a:ext cx="3838372" cy="475909"/>
          </a:xfrm>
          <a:prstGeom prst="rect">
            <a:avLst/>
          </a:prstGeom>
        </p:spPr>
        <p:txBody>
          <a:bodyPr lIns="36000"/>
          <a:lstStyle>
            <a:lvl1pPr>
              <a:defRPr sz="2800" b="0">
                <a:solidFill>
                  <a:srgbClr val="0056B9"/>
                </a:solidFill>
              </a:defRPr>
            </a:lvl1pPr>
          </a:lstStyle>
          <a:p>
            <a:r>
              <a:rPr lang="en-GB" noProof="0" dirty="0"/>
              <a:t>Title</a:t>
            </a:r>
          </a:p>
        </p:txBody>
      </p:sp>
      <p:pic>
        <p:nvPicPr>
          <p:cNvPr id="6" name="Imagen 5"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l="26600" t="5090" r="496" b="1443"/>
          <a:stretch/>
        </p:blipFill>
        <p:spPr>
          <a:xfrm>
            <a:off x="4608000" y="1081096"/>
            <a:ext cx="4194000" cy="3596400"/>
          </a:xfrm>
          <a:prstGeom prst="rect">
            <a:avLst/>
          </a:prstGeom>
        </p:spPr>
      </p:pic>
      <p:sp>
        <p:nvSpPr>
          <p:cNvPr id="10" name="Slide Number Placeholder 5"/>
          <p:cNvSpPr>
            <a:spLocks noGrp="1"/>
          </p:cNvSpPr>
          <p:nvPr>
            <p:ph type="sldNum" sz="quarter" idx="4"/>
          </p:nvPr>
        </p:nvSpPr>
        <p:spPr>
          <a:xfrm>
            <a:off x="490538" y="4859169"/>
            <a:ext cx="874712" cy="273844"/>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en-GB" noProof="0" smtClean="0"/>
              <a:pPr/>
              <a:t>‹Nr.›</a:t>
            </a:fld>
            <a:endParaRPr lang="en-GB" noProof="0" dirty="0"/>
          </a:p>
        </p:txBody>
      </p:sp>
      <p:sp>
        <p:nvSpPr>
          <p:cNvPr id="11" name="Date Placeholder 3"/>
          <p:cNvSpPr>
            <a:spLocks noGrp="1"/>
          </p:cNvSpPr>
          <p:nvPr>
            <p:ph type="dt" sz="half" idx="2"/>
          </p:nvPr>
        </p:nvSpPr>
        <p:spPr>
          <a:xfrm>
            <a:off x="7577138" y="4859169"/>
            <a:ext cx="1223962" cy="273844"/>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409C76EE-2EB6-5A47-8F28-5B769792FE36}" type="datetime1">
              <a:rPr lang="en-GB" noProof="0" smtClean="0"/>
              <a:pPr/>
              <a:t>29/04/2019</a:t>
            </a:fld>
            <a:endParaRPr lang="en-GB" noProof="0" dirty="0"/>
          </a:p>
        </p:txBody>
      </p:sp>
    </p:spTree>
    <p:extLst>
      <p:ext uri="{BB962C8B-B14F-4D97-AF65-F5344CB8AC3E}">
        <p14:creationId xmlns:p14="http://schemas.microsoft.com/office/powerpoint/2010/main" val="3271224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ext and Content">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32" y="1568789"/>
            <a:ext cx="8334171" cy="116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891" indent="-342891">
              <a:spcAft>
                <a:spcPts val="1200"/>
              </a:spcAft>
              <a:buClr>
                <a:srgbClr val="003FA8"/>
              </a:buClr>
              <a:buFont typeface="Arial"/>
              <a:buChar char="•"/>
              <a:defRPr/>
            </a:lvl1pPr>
          </a:lstStyle>
          <a:p>
            <a:pPr lvl="0"/>
            <a:r>
              <a:rPr lang="en-US" noProof="0"/>
              <a:t>Click to edit Master text styles</a:t>
            </a:r>
          </a:p>
        </p:txBody>
      </p:sp>
      <p:sp>
        <p:nvSpPr>
          <p:cNvPr id="2" name="Título 1"/>
          <p:cNvSpPr>
            <a:spLocks noGrp="1"/>
          </p:cNvSpPr>
          <p:nvPr>
            <p:ph type="title" hasCustomPrompt="1"/>
          </p:nvPr>
        </p:nvSpPr>
        <p:spPr>
          <a:xfrm>
            <a:off x="466931" y="974049"/>
            <a:ext cx="8334171" cy="475909"/>
          </a:xfrm>
          <a:prstGeom prst="rect">
            <a:avLst/>
          </a:prstGeom>
        </p:spPr>
        <p:txBody>
          <a:bodyPr lIns="36000"/>
          <a:lstStyle>
            <a:lvl1pPr>
              <a:defRPr sz="2800" b="0">
                <a:solidFill>
                  <a:srgbClr val="0056B9"/>
                </a:solidFill>
              </a:defRPr>
            </a:lvl1pPr>
          </a:lstStyle>
          <a:p>
            <a:r>
              <a:rPr lang="en-GB" noProof="0" dirty="0"/>
              <a:t>Title</a:t>
            </a:r>
          </a:p>
        </p:txBody>
      </p:sp>
      <p:sp>
        <p:nvSpPr>
          <p:cNvPr id="11" name="Slide Number Placeholder 5"/>
          <p:cNvSpPr>
            <a:spLocks noGrp="1"/>
          </p:cNvSpPr>
          <p:nvPr>
            <p:ph type="sldNum" sz="quarter" idx="4"/>
          </p:nvPr>
        </p:nvSpPr>
        <p:spPr>
          <a:xfrm>
            <a:off x="490538" y="4859169"/>
            <a:ext cx="874712" cy="273844"/>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en-GB" noProof="0" smtClean="0"/>
              <a:pPr/>
              <a:t>‹Nr.›</a:t>
            </a:fld>
            <a:endParaRPr lang="en-GB" noProof="0" dirty="0"/>
          </a:p>
        </p:txBody>
      </p:sp>
      <p:sp>
        <p:nvSpPr>
          <p:cNvPr id="12" name="Date Placeholder 3"/>
          <p:cNvSpPr>
            <a:spLocks noGrp="1"/>
          </p:cNvSpPr>
          <p:nvPr>
            <p:ph type="dt" sz="half" idx="2"/>
          </p:nvPr>
        </p:nvSpPr>
        <p:spPr>
          <a:xfrm>
            <a:off x="7577138" y="4859169"/>
            <a:ext cx="1223962" cy="273844"/>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9B3EE45F-8683-D246-A5F0-93394021D3FB}" type="datetime1">
              <a:rPr lang="en-GB" noProof="0" smtClean="0"/>
              <a:pPr/>
              <a:t>29/04/2019</a:t>
            </a:fld>
            <a:endParaRPr lang="en-GB" noProof="0" dirty="0"/>
          </a:p>
        </p:txBody>
      </p:sp>
      <p:pic>
        <p:nvPicPr>
          <p:cNvPr id="14" name="Imagen 6"/>
          <p:cNvPicPr>
            <a:picLocks/>
          </p:cNvPicPr>
          <p:nvPr userDrawn="1"/>
        </p:nvPicPr>
        <p:blipFill rotWithShape="1">
          <a:blip r:embed="rId2" cstate="email">
            <a:extLst>
              <a:ext uri="{28A0092B-C50C-407E-A947-70E740481C1C}">
                <a14:useLocalDpi xmlns:a14="http://schemas.microsoft.com/office/drawing/2010/main" val="0"/>
              </a:ext>
            </a:extLst>
          </a:blip>
          <a:srcRect t="34003" r="1194" b="13362"/>
          <a:stretch/>
        </p:blipFill>
        <p:spPr>
          <a:xfrm>
            <a:off x="468000" y="2844000"/>
            <a:ext cx="8337600" cy="1836000"/>
          </a:xfrm>
          <a:prstGeom prst="rect">
            <a:avLst/>
          </a:prstGeom>
        </p:spPr>
      </p:pic>
    </p:spTree>
    <p:extLst>
      <p:ext uri="{BB962C8B-B14F-4D97-AF65-F5344CB8AC3E}">
        <p14:creationId xmlns:p14="http://schemas.microsoft.com/office/powerpoint/2010/main" val="1884726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0" name="AutoShape 7"/>
          <p:cNvSpPr>
            <a:spLocks noChangeArrowheads="1"/>
          </p:cNvSpPr>
          <p:nvPr/>
        </p:nvSpPr>
        <p:spPr bwMode="auto">
          <a:xfrm>
            <a:off x="342903" y="222945"/>
            <a:ext cx="204383" cy="325636"/>
          </a:xfrm>
          <a:prstGeom prst="flowChartAlternateProcess">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400" b="1">
                <a:solidFill>
                  <a:schemeClr val="bg1"/>
                </a:solidFill>
                <a:latin typeface="Arial" charset="0"/>
                <a:cs typeface="Arial" charset="0"/>
              </a:defRPr>
            </a:lvl1pPr>
            <a:lvl2pPr marL="742950" indent="-285750">
              <a:defRPr sz="1400" b="1">
                <a:solidFill>
                  <a:schemeClr val="bg1"/>
                </a:solidFill>
                <a:latin typeface="Arial" charset="0"/>
                <a:cs typeface="Arial" charset="0"/>
              </a:defRPr>
            </a:lvl2pPr>
            <a:lvl3pPr marL="1143000" indent="-228600">
              <a:defRPr sz="1400" b="1">
                <a:solidFill>
                  <a:schemeClr val="bg1"/>
                </a:solidFill>
                <a:latin typeface="Arial" charset="0"/>
                <a:cs typeface="Arial" charset="0"/>
              </a:defRPr>
            </a:lvl3pPr>
            <a:lvl4pPr marL="1600200" indent="-228600">
              <a:defRPr sz="1400" b="1">
                <a:solidFill>
                  <a:schemeClr val="bg1"/>
                </a:solidFill>
                <a:latin typeface="Arial" charset="0"/>
                <a:cs typeface="Arial" charset="0"/>
              </a:defRPr>
            </a:lvl4pPr>
            <a:lvl5pPr marL="2057400" indent="-228600">
              <a:defRPr sz="1400" b="1">
                <a:solidFill>
                  <a:schemeClr val="bg1"/>
                </a:solidFill>
                <a:latin typeface="Arial" charset="0"/>
                <a:cs typeface="Arial" charset="0"/>
              </a:defRPr>
            </a:lvl5pPr>
            <a:lvl6pPr marL="2514600" indent="-228600" eaLnBrk="0" fontAlgn="base" hangingPunct="0">
              <a:spcBef>
                <a:spcPct val="50000"/>
              </a:spcBef>
              <a:spcAft>
                <a:spcPct val="0"/>
              </a:spcAft>
              <a:defRPr sz="1400" b="1">
                <a:solidFill>
                  <a:schemeClr val="bg1"/>
                </a:solidFill>
                <a:latin typeface="Arial" charset="0"/>
                <a:cs typeface="Arial" charset="0"/>
              </a:defRPr>
            </a:lvl6pPr>
            <a:lvl7pPr marL="2971800" indent="-228600" eaLnBrk="0" fontAlgn="base" hangingPunct="0">
              <a:spcBef>
                <a:spcPct val="50000"/>
              </a:spcBef>
              <a:spcAft>
                <a:spcPct val="0"/>
              </a:spcAft>
              <a:defRPr sz="1400" b="1">
                <a:solidFill>
                  <a:schemeClr val="bg1"/>
                </a:solidFill>
                <a:latin typeface="Arial" charset="0"/>
                <a:cs typeface="Arial" charset="0"/>
              </a:defRPr>
            </a:lvl7pPr>
            <a:lvl8pPr marL="3429000" indent="-228600" eaLnBrk="0" fontAlgn="base" hangingPunct="0">
              <a:spcBef>
                <a:spcPct val="50000"/>
              </a:spcBef>
              <a:spcAft>
                <a:spcPct val="0"/>
              </a:spcAft>
              <a:defRPr sz="1400" b="1">
                <a:solidFill>
                  <a:schemeClr val="bg1"/>
                </a:solidFill>
                <a:latin typeface="Arial" charset="0"/>
                <a:cs typeface="Arial" charset="0"/>
              </a:defRPr>
            </a:lvl8pPr>
            <a:lvl9pPr marL="3886200" indent="-228600" eaLnBrk="0" fontAlgn="base" hangingPunct="0">
              <a:spcBef>
                <a:spcPct val="50000"/>
              </a:spcBef>
              <a:spcAft>
                <a:spcPct val="0"/>
              </a:spcAft>
              <a:defRPr sz="1400" b="1">
                <a:solidFill>
                  <a:schemeClr val="bg1"/>
                </a:solidFill>
                <a:latin typeface="Arial" charset="0"/>
                <a:cs typeface="Arial" charset="0"/>
              </a:defRPr>
            </a:lvl9pPr>
          </a:lstStyle>
          <a:p>
            <a:pPr>
              <a:defRPr/>
            </a:pPr>
            <a:endParaRPr lang="es-ES" altLang="es-ES" sz="1400">
              <a:ea typeface="+mn-ea"/>
            </a:endParaRPr>
          </a:p>
        </p:txBody>
      </p:sp>
      <p:sp>
        <p:nvSpPr>
          <p:cNvPr id="1032" name="AutoShape 11"/>
          <p:cNvSpPr>
            <a:spLocks noChangeArrowheads="1"/>
          </p:cNvSpPr>
          <p:nvPr/>
        </p:nvSpPr>
        <p:spPr bwMode="auto">
          <a:xfrm>
            <a:off x="523878" y="212231"/>
            <a:ext cx="204383" cy="325636"/>
          </a:xfrm>
          <a:prstGeom prst="flowChartAlternateProcess">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400" b="1">
                <a:solidFill>
                  <a:schemeClr val="bg1"/>
                </a:solidFill>
                <a:latin typeface="Arial" charset="0"/>
                <a:cs typeface="Arial" charset="0"/>
              </a:defRPr>
            </a:lvl1pPr>
            <a:lvl2pPr marL="742950" indent="-285750">
              <a:defRPr sz="1400" b="1">
                <a:solidFill>
                  <a:schemeClr val="bg1"/>
                </a:solidFill>
                <a:latin typeface="Arial" charset="0"/>
                <a:cs typeface="Arial" charset="0"/>
              </a:defRPr>
            </a:lvl2pPr>
            <a:lvl3pPr marL="1143000" indent="-228600">
              <a:defRPr sz="1400" b="1">
                <a:solidFill>
                  <a:schemeClr val="bg1"/>
                </a:solidFill>
                <a:latin typeface="Arial" charset="0"/>
                <a:cs typeface="Arial" charset="0"/>
              </a:defRPr>
            </a:lvl3pPr>
            <a:lvl4pPr marL="1600200" indent="-228600">
              <a:defRPr sz="1400" b="1">
                <a:solidFill>
                  <a:schemeClr val="bg1"/>
                </a:solidFill>
                <a:latin typeface="Arial" charset="0"/>
                <a:cs typeface="Arial" charset="0"/>
              </a:defRPr>
            </a:lvl4pPr>
            <a:lvl5pPr marL="2057400" indent="-228600">
              <a:defRPr sz="1400" b="1">
                <a:solidFill>
                  <a:schemeClr val="bg1"/>
                </a:solidFill>
                <a:latin typeface="Arial" charset="0"/>
                <a:cs typeface="Arial" charset="0"/>
              </a:defRPr>
            </a:lvl5pPr>
            <a:lvl6pPr marL="2514600" indent="-228600" eaLnBrk="0" fontAlgn="base" hangingPunct="0">
              <a:spcBef>
                <a:spcPct val="50000"/>
              </a:spcBef>
              <a:spcAft>
                <a:spcPct val="0"/>
              </a:spcAft>
              <a:defRPr sz="1400" b="1">
                <a:solidFill>
                  <a:schemeClr val="bg1"/>
                </a:solidFill>
                <a:latin typeface="Arial" charset="0"/>
                <a:cs typeface="Arial" charset="0"/>
              </a:defRPr>
            </a:lvl6pPr>
            <a:lvl7pPr marL="2971800" indent="-228600" eaLnBrk="0" fontAlgn="base" hangingPunct="0">
              <a:spcBef>
                <a:spcPct val="50000"/>
              </a:spcBef>
              <a:spcAft>
                <a:spcPct val="0"/>
              </a:spcAft>
              <a:defRPr sz="1400" b="1">
                <a:solidFill>
                  <a:schemeClr val="bg1"/>
                </a:solidFill>
                <a:latin typeface="Arial" charset="0"/>
                <a:cs typeface="Arial" charset="0"/>
              </a:defRPr>
            </a:lvl7pPr>
            <a:lvl8pPr marL="3429000" indent="-228600" eaLnBrk="0" fontAlgn="base" hangingPunct="0">
              <a:spcBef>
                <a:spcPct val="50000"/>
              </a:spcBef>
              <a:spcAft>
                <a:spcPct val="0"/>
              </a:spcAft>
              <a:defRPr sz="1400" b="1">
                <a:solidFill>
                  <a:schemeClr val="bg1"/>
                </a:solidFill>
                <a:latin typeface="Arial" charset="0"/>
                <a:cs typeface="Arial" charset="0"/>
              </a:defRPr>
            </a:lvl8pPr>
            <a:lvl9pPr marL="3886200" indent="-228600" eaLnBrk="0" fontAlgn="base" hangingPunct="0">
              <a:spcBef>
                <a:spcPct val="50000"/>
              </a:spcBef>
              <a:spcAft>
                <a:spcPct val="0"/>
              </a:spcAft>
              <a:defRPr sz="1400" b="1">
                <a:solidFill>
                  <a:schemeClr val="bg1"/>
                </a:solidFill>
                <a:latin typeface="Arial" charset="0"/>
                <a:cs typeface="Arial" charset="0"/>
              </a:defRPr>
            </a:lvl9pPr>
          </a:lstStyle>
          <a:p>
            <a:pPr>
              <a:defRPr/>
            </a:pPr>
            <a:endParaRPr lang="es-ES" altLang="es-ES" sz="1400">
              <a:ea typeface="+mn-ea"/>
            </a:endParaRPr>
          </a:p>
        </p:txBody>
      </p:sp>
      <p:sp>
        <p:nvSpPr>
          <p:cNvPr id="1033" name="Rectangle 14"/>
          <p:cNvSpPr>
            <a:spLocks noChangeArrowheads="1"/>
          </p:cNvSpPr>
          <p:nvPr/>
        </p:nvSpPr>
        <p:spPr bwMode="auto">
          <a:xfrm>
            <a:off x="3" y="2149973"/>
            <a:ext cx="184731" cy="307777"/>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400" b="1">
                <a:solidFill>
                  <a:schemeClr val="bg1"/>
                </a:solidFill>
                <a:latin typeface="Arial" charset="0"/>
                <a:cs typeface="Arial" charset="0"/>
              </a:defRPr>
            </a:lvl1pPr>
            <a:lvl2pPr marL="742950" indent="-285750">
              <a:defRPr sz="1400" b="1">
                <a:solidFill>
                  <a:schemeClr val="bg1"/>
                </a:solidFill>
                <a:latin typeface="Arial" charset="0"/>
                <a:cs typeface="Arial" charset="0"/>
              </a:defRPr>
            </a:lvl2pPr>
            <a:lvl3pPr marL="1143000" indent="-228600">
              <a:defRPr sz="1400" b="1">
                <a:solidFill>
                  <a:schemeClr val="bg1"/>
                </a:solidFill>
                <a:latin typeface="Arial" charset="0"/>
                <a:cs typeface="Arial" charset="0"/>
              </a:defRPr>
            </a:lvl3pPr>
            <a:lvl4pPr marL="1600200" indent="-228600">
              <a:defRPr sz="1400" b="1">
                <a:solidFill>
                  <a:schemeClr val="bg1"/>
                </a:solidFill>
                <a:latin typeface="Arial" charset="0"/>
                <a:cs typeface="Arial" charset="0"/>
              </a:defRPr>
            </a:lvl4pPr>
            <a:lvl5pPr marL="2057400" indent="-228600">
              <a:defRPr sz="1400" b="1">
                <a:solidFill>
                  <a:schemeClr val="bg1"/>
                </a:solidFill>
                <a:latin typeface="Arial" charset="0"/>
                <a:cs typeface="Arial" charset="0"/>
              </a:defRPr>
            </a:lvl5pPr>
            <a:lvl6pPr marL="2514600" indent="-228600" eaLnBrk="0" fontAlgn="base" hangingPunct="0">
              <a:spcBef>
                <a:spcPct val="50000"/>
              </a:spcBef>
              <a:spcAft>
                <a:spcPct val="0"/>
              </a:spcAft>
              <a:defRPr sz="1400" b="1">
                <a:solidFill>
                  <a:schemeClr val="bg1"/>
                </a:solidFill>
                <a:latin typeface="Arial" charset="0"/>
                <a:cs typeface="Arial" charset="0"/>
              </a:defRPr>
            </a:lvl6pPr>
            <a:lvl7pPr marL="2971800" indent="-228600" eaLnBrk="0" fontAlgn="base" hangingPunct="0">
              <a:spcBef>
                <a:spcPct val="50000"/>
              </a:spcBef>
              <a:spcAft>
                <a:spcPct val="0"/>
              </a:spcAft>
              <a:defRPr sz="1400" b="1">
                <a:solidFill>
                  <a:schemeClr val="bg1"/>
                </a:solidFill>
                <a:latin typeface="Arial" charset="0"/>
                <a:cs typeface="Arial" charset="0"/>
              </a:defRPr>
            </a:lvl7pPr>
            <a:lvl8pPr marL="3429000" indent="-228600" eaLnBrk="0" fontAlgn="base" hangingPunct="0">
              <a:spcBef>
                <a:spcPct val="50000"/>
              </a:spcBef>
              <a:spcAft>
                <a:spcPct val="0"/>
              </a:spcAft>
              <a:defRPr sz="1400" b="1">
                <a:solidFill>
                  <a:schemeClr val="bg1"/>
                </a:solidFill>
                <a:latin typeface="Arial" charset="0"/>
                <a:cs typeface="Arial" charset="0"/>
              </a:defRPr>
            </a:lvl8pPr>
            <a:lvl9pPr marL="3886200" indent="-228600" eaLnBrk="0" fontAlgn="base" hangingPunct="0">
              <a:spcBef>
                <a:spcPct val="50000"/>
              </a:spcBef>
              <a:spcAft>
                <a:spcPct val="0"/>
              </a:spcAft>
              <a:defRPr sz="1400" b="1">
                <a:solidFill>
                  <a:schemeClr val="bg1"/>
                </a:solidFill>
                <a:latin typeface="Arial" charset="0"/>
                <a:cs typeface="Arial" charset="0"/>
              </a:defRPr>
            </a:lvl9pPr>
          </a:lstStyle>
          <a:p>
            <a:pPr>
              <a:defRPr/>
            </a:pPr>
            <a:endParaRPr lang="es-ES" altLang="es-ES" sz="1400">
              <a:ea typeface="+mn-ea"/>
            </a:endParaRPr>
          </a:p>
        </p:txBody>
      </p:sp>
      <p:sp>
        <p:nvSpPr>
          <p:cNvPr id="13" name="Slide Number Placeholder 5"/>
          <p:cNvSpPr>
            <a:spLocks noGrp="1"/>
          </p:cNvSpPr>
          <p:nvPr>
            <p:ph type="sldNum" sz="quarter" idx="4"/>
          </p:nvPr>
        </p:nvSpPr>
        <p:spPr>
          <a:xfrm>
            <a:off x="490538" y="4859169"/>
            <a:ext cx="874712" cy="273844"/>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en-GB" noProof="0" smtClean="0"/>
              <a:pPr/>
              <a:t>‹Nr.›</a:t>
            </a:fld>
            <a:endParaRPr lang="en-GB" noProof="0" dirty="0"/>
          </a:p>
        </p:txBody>
      </p:sp>
      <p:sp>
        <p:nvSpPr>
          <p:cNvPr id="11" name="Date Placeholder 3"/>
          <p:cNvSpPr>
            <a:spLocks noGrp="1"/>
          </p:cNvSpPr>
          <p:nvPr>
            <p:ph type="dt" sz="half" idx="2"/>
          </p:nvPr>
        </p:nvSpPr>
        <p:spPr>
          <a:xfrm>
            <a:off x="7577138" y="4859169"/>
            <a:ext cx="1223962" cy="273844"/>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C99BF2F7-53DD-304F-938B-FF02BFE4BA3F}" type="datetime1">
              <a:rPr lang="en-GB" noProof="0" smtClean="0"/>
              <a:pPr/>
              <a:t>29/04/2019</a:t>
            </a:fld>
            <a:endParaRPr lang="en-GB" noProof="0" dirty="0"/>
          </a:p>
        </p:txBody>
      </p:sp>
      <p:pic>
        <p:nvPicPr>
          <p:cNvPr id="14" name="Imagen 5"/>
          <p:cNvPicPr>
            <a:picLocks noChangeAspect="1"/>
          </p:cNvPicPr>
          <p:nvPr/>
        </p:nvPicPr>
        <p:blipFill>
          <a:blip r:embed="rId11" cstate="email">
            <a:extLst>
              <a:ext uri="{28A0092B-C50C-407E-A947-70E740481C1C}">
                <a14:useLocalDpi xmlns:a14="http://schemas.microsoft.com/office/drawing/2010/main" val="0"/>
              </a:ext>
            </a:extLst>
          </a:blip>
          <a:stretch>
            <a:fillRect/>
          </a:stretch>
        </p:blipFill>
        <p:spPr>
          <a:xfrm>
            <a:off x="7591037" y="212725"/>
            <a:ext cx="1214271" cy="701173"/>
          </a:xfrm>
          <a:prstGeom prst="rect">
            <a:avLst/>
          </a:prstGeom>
        </p:spPr>
      </p:pic>
    </p:spTree>
  </p:cSld>
  <p:clrMap bg1="lt1" tx1="dk1" bg2="lt2" tx2="dk2" accent1="accent1" accent2="accent2" accent3="accent3" accent4="accent4" accent5="accent5" accent6="accent6" hlink="hlink" folHlink="folHlink"/>
  <p:sldLayoutIdLst>
    <p:sldLayoutId id="2147483887" r:id="rId1"/>
    <p:sldLayoutId id="2147483853" r:id="rId2"/>
    <p:sldLayoutId id="2147483858" r:id="rId3"/>
    <p:sldLayoutId id="2147483859" r:id="rId4"/>
    <p:sldLayoutId id="2147483860" r:id="rId5"/>
    <p:sldLayoutId id="2147483857" r:id="rId6"/>
    <p:sldLayoutId id="2147483861" r:id="rId7"/>
    <p:sldLayoutId id="2147483862" r:id="rId8"/>
    <p:sldLayoutId id="2147483863" r:id="rId9"/>
  </p:sldLayoutIdLst>
  <p:hf hdr="0" ftr="0"/>
  <p:txStyles>
    <p:titleStyle>
      <a:lvl1pPr algn="l" rtl="0" eaLnBrk="1" fontAlgn="base" hangingPunct="1">
        <a:spcBef>
          <a:spcPct val="0"/>
        </a:spcBef>
        <a:spcAft>
          <a:spcPct val="0"/>
        </a:spcAft>
        <a:defRPr sz="1600" b="1" i="0">
          <a:solidFill>
            <a:srgbClr val="058AD4"/>
          </a:solidFill>
          <a:latin typeface="+mj-lt"/>
          <a:ea typeface="ＭＳ Ｐゴシック" charset="0"/>
          <a:cs typeface="+mj-cs"/>
        </a:defRPr>
      </a:lvl1pPr>
      <a:lvl2pPr algn="l" rtl="0" eaLnBrk="1" fontAlgn="base" hangingPunct="1">
        <a:spcBef>
          <a:spcPct val="0"/>
        </a:spcBef>
        <a:spcAft>
          <a:spcPct val="0"/>
        </a:spcAft>
        <a:defRPr sz="1400" b="1" i="1">
          <a:solidFill>
            <a:srgbClr val="058AD4"/>
          </a:solidFill>
          <a:latin typeface="Arial" pitchFamily="34" charset="0"/>
          <a:ea typeface="ＭＳ Ｐゴシック" charset="0"/>
        </a:defRPr>
      </a:lvl2pPr>
      <a:lvl3pPr algn="l" rtl="0" eaLnBrk="1" fontAlgn="base" hangingPunct="1">
        <a:spcBef>
          <a:spcPct val="0"/>
        </a:spcBef>
        <a:spcAft>
          <a:spcPct val="0"/>
        </a:spcAft>
        <a:defRPr sz="1400" b="1" i="1">
          <a:solidFill>
            <a:srgbClr val="058AD4"/>
          </a:solidFill>
          <a:latin typeface="Arial" pitchFamily="34" charset="0"/>
          <a:ea typeface="ＭＳ Ｐゴシック" charset="0"/>
        </a:defRPr>
      </a:lvl3pPr>
      <a:lvl4pPr algn="l" rtl="0" eaLnBrk="1" fontAlgn="base" hangingPunct="1">
        <a:spcBef>
          <a:spcPct val="0"/>
        </a:spcBef>
        <a:spcAft>
          <a:spcPct val="0"/>
        </a:spcAft>
        <a:defRPr sz="1400" b="1" i="1">
          <a:solidFill>
            <a:srgbClr val="058AD4"/>
          </a:solidFill>
          <a:latin typeface="Arial" pitchFamily="34" charset="0"/>
          <a:ea typeface="ＭＳ Ｐゴシック" charset="0"/>
        </a:defRPr>
      </a:lvl4pPr>
      <a:lvl5pPr algn="l" rtl="0" eaLnBrk="1" fontAlgn="base" hangingPunct="1">
        <a:spcBef>
          <a:spcPct val="0"/>
        </a:spcBef>
        <a:spcAft>
          <a:spcPct val="0"/>
        </a:spcAft>
        <a:defRPr sz="1400" b="1" i="1">
          <a:solidFill>
            <a:srgbClr val="058AD4"/>
          </a:solidFill>
          <a:latin typeface="Arial" pitchFamily="34" charset="0"/>
          <a:ea typeface="ＭＳ Ｐゴシック" charset="0"/>
        </a:defRPr>
      </a:lvl5pPr>
      <a:lvl6pPr marL="457189" algn="l" rtl="0" eaLnBrk="1" fontAlgn="base" hangingPunct="1">
        <a:spcBef>
          <a:spcPct val="0"/>
        </a:spcBef>
        <a:spcAft>
          <a:spcPct val="0"/>
        </a:spcAft>
        <a:defRPr sz="1400" b="1" i="1">
          <a:solidFill>
            <a:srgbClr val="058AD4"/>
          </a:solidFill>
          <a:latin typeface="Arial" pitchFamily="34" charset="0"/>
        </a:defRPr>
      </a:lvl6pPr>
      <a:lvl7pPr marL="914377" algn="l" rtl="0" eaLnBrk="1" fontAlgn="base" hangingPunct="1">
        <a:spcBef>
          <a:spcPct val="0"/>
        </a:spcBef>
        <a:spcAft>
          <a:spcPct val="0"/>
        </a:spcAft>
        <a:defRPr sz="1400" b="1" i="1">
          <a:solidFill>
            <a:srgbClr val="058AD4"/>
          </a:solidFill>
          <a:latin typeface="Arial" pitchFamily="34" charset="0"/>
        </a:defRPr>
      </a:lvl7pPr>
      <a:lvl8pPr marL="1371566" algn="l" rtl="0" eaLnBrk="1" fontAlgn="base" hangingPunct="1">
        <a:spcBef>
          <a:spcPct val="0"/>
        </a:spcBef>
        <a:spcAft>
          <a:spcPct val="0"/>
        </a:spcAft>
        <a:defRPr sz="1400" b="1" i="1">
          <a:solidFill>
            <a:srgbClr val="058AD4"/>
          </a:solidFill>
          <a:latin typeface="Arial" pitchFamily="34" charset="0"/>
        </a:defRPr>
      </a:lvl8pPr>
      <a:lvl9pPr marL="1828754" algn="l" rtl="0" eaLnBrk="1" fontAlgn="base" hangingPunct="1">
        <a:spcBef>
          <a:spcPct val="0"/>
        </a:spcBef>
        <a:spcAft>
          <a:spcPct val="0"/>
        </a:spcAft>
        <a:defRPr sz="1400" b="1" i="1">
          <a:solidFill>
            <a:srgbClr val="058AD4"/>
          </a:solidFill>
          <a:latin typeface="Arial" pitchFamily="34" charset="0"/>
        </a:defRPr>
      </a:lvl9pPr>
    </p:titleStyle>
    <p:bodyStyle>
      <a:lvl1pPr marL="342891" indent="-342891"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ＭＳ Ｐゴシック" charset="0"/>
          <a:cs typeface="+mn-cs"/>
        </a:defRPr>
      </a:lvl1pPr>
      <a:lvl2pPr marL="742932" indent="-285744"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2pPr>
      <a:lvl3pPr marL="1142971" indent="-228594"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3pPr>
      <a:lvl4pPr marL="1600160" indent="-228594"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4pPr>
      <a:lvl5pPr marL="2057349" indent="-228594"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5pPr>
      <a:lvl6pPr marL="2514537" indent="-228594" algn="l" rtl="0" eaLnBrk="1" fontAlgn="base" hangingPunct="1">
        <a:spcBef>
          <a:spcPct val="20000"/>
        </a:spcBef>
        <a:spcAft>
          <a:spcPct val="0"/>
        </a:spcAft>
        <a:buChar char="»"/>
        <a:defRPr sz="1200">
          <a:solidFill>
            <a:schemeClr val="tx1"/>
          </a:solidFill>
          <a:latin typeface="+mn-lt"/>
          <a:cs typeface="+mn-cs"/>
        </a:defRPr>
      </a:lvl6pPr>
      <a:lvl7pPr marL="2971726" indent="-228594" algn="l" rtl="0" eaLnBrk="1" fontAlgn="base" hangingPunct="1">
        <a:spcBef>
          <a:spcPct val="20000"/>
        </a:spcBef>
        <a:spcAft>
          <a:spcPct val="0"/>
        </a:spcAft>
        <a:buChar char="»"/>
        <a:defRPr sz="1200">
          <a:solidFill>
            <a:schemeClr val="tx1"/>
          </a:solidFill>
          <a:latin typeface="+mn-lt"/>
          <a:cs typeface="+mn-cs"/>
        </a:defRPr>
      </a:lvl7pPr>
      <a:lvl8pPr marL="3428914" indent="-228594" algn="l" rtl="0" eaLnBrk="1" fontAlgn="base" hangingPunct="1">
        <a:spcBef>
          <a:spcPct val="20000"/>
        </a:spcBef>
        <a:spcAft>
          <a:spcPct val="0"/>
        </a:spcAft>
        <a:buChar char="»"/>
        <a:defRPr sz="1200">
          <a:solidFill>
            <a:schemeClr val="tx1"/>
          </a:solidFill>
          <a:latin typeface="+mn-lt"/>
          <a:cs typeface="+mn-cs"/>
        </a:defRPr>
      </a:lvl8pPr>
      <a:lvl9pPr marL="3886103" indent="-228594" algn="l" rtl="0" eaLnBrk="1" fontAlgn="base" hangingPunct="1">
        <a:spcBef>
          <a:spcPct val="20000"/>
        </a:spcBef>
        <a:spcAft>
          <a:spcPct val="0"/>
        </a:spcAft>
        <a:buChar char="»"/>
        <a:defRPr sz="1200">
          <a:solidFill>
            <a:schemeClr val="tx1"/>
          </a:solidFill>
          <a:latin typeface="+mn-lt"/>
          <a:cs typeface="+mn-cs"/>
        </a:defRPr>
      </a:lvl9pPr>
    </p:bodyStyle>
    <p:otherStyle>
      <a:defPPr>
        <a:defRPr lang="es-E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8270351"/>
      </p:ext>
    </p:extLst>
  </p:cSld>
  <p:clrMap bg1="lt1" tx1="dk1" bg2="lt2" tx2="dk2" accent1="accent1" accent2="accent2" accent3="accent3" accent4="accent4" accent5="accent5" accent6="accent6" hlink="hlink" folHlink="folHlink"/>
  <p:sldLayoutIdLst>
    <p:sldLayoutId id="2147483889" r:id="rId1"/>
  </p:sldLayoutIdLst>
  <p:txStyles>
    <p:titleStyle>
      <a:lvl1pPr algn="ctr" defTabSz="914377" rtl="0" eaLnBrk="1" latinLnBrk="0" hangingPunct="1">
        <a:spcBef>
          <a:spcPct val="0"/>
        </a:spcBef>
        <a:buNone/>
        <a:defRPr sz="4400" kern="1200">
          <a:solidFill>
            <a:schemeClr val="tx1"/>
          </a:solidFill>
          <a:latin typeface="+mj-lt"/>
          <a:ea typeface="+mj-ea"/>
          <a:cs typeface="+mj-cs"/>
        </a:defRPr>
      </a:lvl1pPr>
    </p:titleStyle>
    <p:bodyStyle>
      <a:lvl1pPr marL="342891" indent="-342891" algn="l" defTabSz="914377"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hoek 12"/>
          <p:cNvSpPr/>
          <p:nvPr/>
        </p:nvSpPr>
        <p:spPr bwMode="auto">
          <a:xfrm>
            <a:off x="5164741" y="1109668"/>
            <a:ext cx="3590729" cy="2119279"/>
          </a:xfrm>
          <a:prstGeom prst="rect">
            <a:avLst/>
          </a:prstGeom>
          <a:solidFill>
            <a:srgbClr val="0056B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nl-NL" sz="1400" b="1" i="0" u="none" strike="noStrike" cap="none" normalizeH="0" baseline="0">
              <a:ln>
                <a:noFill/>
              </a:ln>
              <a:solidFill>
                <a:schemeClr val="bg1"/>
              </a:solidFill>
              <a:effectLst/>
              <a:latin typeface="Arial" pitchFamily="34" charset="0"/>
            </a:endParaRPr>
          </a:p>
        </p:txBody>
      </p:sp>
      <p:sp>
        <p:nvSpPr>
          <p:cNvPr id="3" name="Title 2"/>
          <p:cNvSpPr>
            <a:spLocks noGrp="1"/>
          </p:cNvSpPr>
          <p:nvPr>
            <p:ph type="title"/>
          </p:nvPr>
        </p:nvSpPr>
        <p:spPr>
          <a:xfrm>
            <a:off x="231863" y="62301"/>
            <a:ext cx="7021327" cy="964642"/>
          </a:xfrm>
        </p:spPr>
        <p:txBody>
          <a:bodyPr/>
          <a:lstStyle/>
          <a:p>
            <a:r>
              <a:rPr lang="de-CH" sz="2400" dirty="0">
                <a:solidFill>
                  <a:srgbClr val="063FA9"/>
                </a:solidFill>
              </a:rPr>
              <a:t>EULAR Study Group:</a:t>
            </a:r>
            <a:r>
              <a:rPr lang="de-CH" sz="2400" dirty="0">
                <a:solidFill>
                  <a:schemeClr val="tx1"/>
                </a:solidFill>
              </a:rPr>
              <a:t/>
            </a:r>
            <a:br>
              <a:rPr lang="de-CH" sz="2400" dirty="0">
                <a:solidFill>
                  <a:schemeClr val="tx1"/>
                </a:solidFill>
              </a:rPr>
            </a:br>
            <a:r>
              <a:rPr lang="de-CH" sz="2400" dirty="0">
                <a:solidFill>
                  <a:schemeClr val="tx1"/>
                </a:solidFill>
              </a:rPr>
              <a:t>Haemochromatosis arthropathy</a:t>
            </a:r>
            <a:endParaRPr lang="de-CH" sz="2400" dirty="0"/>
          </a:p>
        </p:txBody>
      </p:sp>
      <p:sp>
        <p:nvSpPr>
          <p:cNvPr id="5" name="Date Placeholder 4"/>
          <p:cNvSpPr>
            <a:spLocks noGrp="1"/>
          </p:cNvSpPr>
          <p:nvPr>
            <p:ph type="dt" sz="half" idx="2"/>
          </p:nvPr>
        </p:nvSpPr>
        <p:spPr/>
        <p:txBody>
          <a:bodyPr/>
          <a:lstStyle/>
          <a:p>
            <a:r>
              <a:rPr lang="en-GB" noProof="0" dirty="0"/>
              <a:t>06/03/2019</a:t>
            </a:r>
          </a:p>
        </p:txBody>
      </p:sp>
      <p:sp>
        <p:nvSpPr>
          <p:cNvPr id="2" name="Tekstvak 1"/>
          <p:cNvSpPr txBox="1"/>
          <p:nvPr/>
        </p:nvSpPr>
        <p:spPr>
          <a:xfrm>
            <a:off x="154991" y="894224"/>
            <a:ext cx="4871374" cy="4339650"/>
          </a:xfrm>
          <a:prstGeom prst="rect">
            <a:avLst/>
          </a:prstGeom>
          <a:noFill/>
        </p:spPr>
        <p:txBody>
          <a:bodyPr wrap="square" rtlCol="0">
            <a:spAutoFit/>
          </a:bodyPr>
          <a:lstStyle/>
          <a:p>
            <a:r>
              <a:rPr lang="en-US" sz="1000" dirty="0">
                <a:solidFill>
                  <a:srgbClr val="063FA9"/>
                </a:solidFill>
              </a:rPr>
              <a:t>Aim of the study group</a:t>
            </a:r>
          </a:p>
          <a:p>
            <a:pPr marL="171450" indent="-171450">
              <a:buFont typeface="Arial" panose="020B0604020202020204" pitchFamily="34" charset="0"/>
              <a:buChar char="•"/>
            </a:pPr>
            <a:r>
              <a:rPr lang="en-US" sz="1000" b="0" dirty="0">
                <a:solidFill>
                  <a:schemeClr val="tx1"/>
                </a:solidFill>
              </a:rPr>
              <a:t>To improve awareness, management and outcomes for patients with Haemochromatosis </a:t>
            </a:r>
            <a:r>
              <a:rPr lang="en-US" sz="1000" b="0" dirty="0" smtClean="0">
                <a:solidFill>
                  <a:schemeClr val="tx1"/>
                </a:solidFill>
              </a:rPr>
              <a:t>Arthropathy (</a:t>
            </a:r>
            <a:r>
              <a:rPr lang="en-US" sz="1000" b="0" dirty="0" smtClean="0">
                <a:solidFill>
                  <a:schemeClr val="tx1"/>
                </a:solidFill>
              </a:rPr>
              <a:t>HA)</a:t>
            </a:r>
            <a:endParaRPr lang="en-US" sz="1000" b="0" dirty="0">
              <a:solidFill>
                <a:schemeClr val="tx1"/>
              </a:solidFill>
            </a:endParaRPr>
          </a:p>
          <a:p>
            <a:pPr marL="171450" indent="-171450">
              <a:buFont typeface="Arial" panose="020B0604020202020204" pitchFamily="34" charset="0"/>
              <a:buChar char="•"/>
            </a:pPr>
            <a:r>
              <a:rPr lang="en-GB" sz="1000" b="0" dirty="0">
                <a:solidFill>
                  <a:schemeClr val="tx1"/>
                </a:solidFill>
              </a:rPr>
              <a:t>To produce materials for healthcare professionals emphasising the discriminatory features of </a:t>
            </a:r>
            <a:r>
              <a:rPr lang="en-GB" sz="1000" b="0" dirty="0" smtClean="0">
                <a:solidFill>
                  <a:schemeClr val="tx1"/>
                </a:solidFill>
              </a:rPr>
              <a:t>HA </a:t>
            </a:r>
            <a:r>
              <a:rPr lang="en-GB" sz="1000" b="0" dirty="0" smtClean="0">
                <a:solidFill>
                  <a:schemeClr val="tx1"/>
                </a:solidFill>
              </a:rPr>
              <a:t>to </a:t>
            </a:r>
            <a:r>
              <a:rPr lang="en-GB" sz="1000" b="0" dirty="0">
                <a:solidFill>
                  <a:schemeClr val="tx1"/>
                </a:solidFill>
              </a:rPr>
              <a:t>promote recognition and earlier diagnosis</a:t>
            </a:r>
          </a:p>
          <a:p>
            <a:pPr marL="171450" indent="-171450">
              <a:buFont typeface="Arial" panose="020B0604020202020204" pitchFamily="34" charset="0"/>
              <a:buChar char="•"/>
            </a:pPr>
            <a:r>
              <a:rPr lang="en-US" sz="1000" b="0" dirty="0">
                <a:solidFill>
                  <a:schemeClr val="tx1"/>
                </a:solidFill>
              </a:rPr>
              <a:t>To produce patient advice articles on aspects of </a:t>
            </a:r>
            <a:r>
              <a:rPr lang="en-US" sz="1000" b="0" dirty="0" smtClean="0">
                <a:solidFill>
                  <a:schemeClr val="tx1"/>
                </a:solidFill>
              </a:rPr>
              <a:t>HA </a:t>
            </a:r>
            <a:r>
              <a:rPr lang="en-US" sz="1000" b="0" dirty="0" smtClean="0">
                <a:solidFill>
                  <a:schemeClr val="tx1"/>
                </a:solidFill>
              </a:rPr>
              <a:t>including </a:t>
            </a:r>
            <a:r>
              <a:rPr lang="en-US" sz="1000" b="0" dirty="0">
                <a:solidFill>
                  <a:schemeClr val="tx1"/>
                </a:solidFill>
              </a:rPr>
              <a:t>pain management and osteoporosis</a:t>
            </a:r>
          </a:p>
          <a:p>
            <a:pPr marL="171450" indent="-171450">
              <a:buFont typeface="Arial" panose="020B0604020202020204" pitchFamily="34" charset="0"/>
              <a:buChar char="•"/>
            </a:pPr>
            <a:r>
              <a:rPr lang="en-GB" sz="1000" b="0" dirty="0">
                <a:solidFill>
                  <a:schemeClr val="tx1"/>
                </a:solidFill>
              </a:rPr>
              <a:t>To share clinical practice experience with colleagues </a:t>
            </a:r>
            <a:endParaRPr lang="en-GB" sz="1000" b="0" dirty="0" smtClean="0">
              <a:solidFill>
                <a:schemeClr val="tx1"/>
              </a:solidFill>
            </a:endParaRPr>
          </a:p>
          <a:p>
            <a:pPr marL="171450" indent="-171450">
              <a:buFont typeface="Arial" panose="020B0604020202020204" pitchFamily="34" charset="0"/>
              <a:buChar char="•"/>
            </a:pPr>
            <a:r>
              <a:rPr lang="en-US" sz="1000" b="0" dirty="0">
                <a:solidFill>
                  <a:schemeClr val="tx1"/>
                </a:solidFill>
              </a:rPr>
              <a:t>To promote and design relevant clinical trials to improve pain management and slow disease progression</a:t>
            </a:r>
            <a:endParaRPr lang="en-GB" sz="1000" b="0" dirty="0">
              <a:solidFill>
                <a:schemeClr val="tx1"/>
              </a:solidFill>
            </a:endParaRPr>
          </a:p>
          <a:p>
            <a:r>
              <a:rPr lang="en-US" sz="1000" dirty="0" smtClean="0">
                <a:solidFill>
                  <a:srgbClr val="063FA9"/>
                </a:solidFill>
              </a:rPr>
              <a:t>Background</a:t>
            </a:r>
            <a:endParaRPr lang="en-US" sz="1000" dirty="0">
              <a:solidFill>
                <a:srgbClr val="063FA9"/>
              </a:solidFill>
            </a:endParaRPr>
          </a:p>
          <a:p>
            <a:r>
              <a:rPr lang="en-GB" sz="900" b="0" dirty="0">
                <a:solidFill>
                  <a:schemeClr val="tx1"/>
                </a:solidFill>
              </a:rPr>
              <a:t>Genetic Haemochromatosis is associated with a characteristic arthropathy resembling effectively 'accelerated osteoarthritis’ </a:t>
            </a:r>
          </a:p>
          <a:p>
            <a:r>
              <a:rPr lang="en-GB" sz="900" b="0" dirty="0">
                <a:solidFill>
                  <a:schemeClr val="tx1"/>
                </a:solidFill>
              </a:rPr>
              <a:t>Fatigue and joint pain are the most prevalent symptoms at diagnosis.</a:t>
            </a:r>
          </a:p>
          <a:p>
            <a:r>
              <a:rPr lang="en-GB" sz="900" b="0" dirty="0">
                <a:solidFill>
                  <a:schemeClr val="tx1"/>
                </a:solidFill>
              </a:rPr>
              <a:t>Patients often report in excess of 5 years from first attributable symptoms to diagnosis, and commencement of de-ironing.</a:t>
            </a:r>
          </a:p>
          <a:p>
            <a:r>
              <a:rPr lang="en-GB" sz="900" b="0" dirty="0">
                <a:solidFill>
                  <a:schemeClr val="tx1"/>
                </a:solidFill>
              </a:rPr>
              <a:t>Affected people develop the clinical characteristics of osteoarthritis (OA) in the absence of predisposing trauma, at an earlier than expected age (often less than 60 years), involving typical OA joints (hips, knees, PIP, DIP, 1st CMC) and unusual OA joints - especially 2nd and 3rd MCPs and ankles. </a:t>
            </a:r>
          </a:p>
          <a:p>
            <a:r>
              <a:rPr lang="en-GB" sz="900" b="0" dirty="0">
                <a:solidFill>
                  <a:schemeClr val="tx1"/>
                </a:solidFill>
              </a:rPr>
              <a:t>Radiologically there are abundant OA features including osteophytes (termed 'hook like' at the MCPs), early joint space narrowing, often chondrocalcinosis, and on MRI an excess of bone marrow lesions/subchondral cysts compared to controls.</a:t>
            </a:r>
          </a:p>
        </p:txBody>
      </p:sp>
      <p:sp>
        <p:nvSpPr>
          <p:cNvPr id="6" name="Tekstvak 5"/>
          <p:cNvSpPr txBox="1"/>
          <p:nvPr/>
        </p:nvSpPr>
        <p:spPr>
          <a:xfrm>
            <a:off x="5147136" y="1121170"/>
            <a:ext cx="3608334" cy="3493264"/>
          </a:xfrm>
          <a:prstGeom prst="rect">
            <a:avLst/>
          </a:prstGeom>
          <a:noFill/>
        </p:spPr>
        <p:txBody>
          <a:bodyPr wrap="square" rtlCol="0">
            <a:spAutoFit/>
          </a:bodyPr>
          <a:lstStyle/>
          <a:p>
            <a:r>
              <a:rPr lang="en-US" sz="1100" dirty="0">
                <a:solidFill>
                  <a:srgbClr val="063FA9"/>
                </a:solidFill>
              </a:rPr>
              <a:t>Key unmet needs</a:t>
            </a:r>
          </a:p>
          <a:p>
            <a:pPr marL="171450" indent="-171450">
              <a:buFont typeface="Arial" panose="020B0604020202020204" pitchFamily="34" charset="0"/>
              <a:buChar char="•"/>
            </a:pPr>
            <a:r>
              <a:rPr lang="en-GB" sz="1000" b="0" dirty="0" smtClean="0">
                <a:solidFill>
                  <a:schemeClr val="tx1"/>
                </a:solidFill>
              </a:rPr>
              <a:t>Earlier </a:t>
            </a:r>
            <a:r>
              <a:rPr lang="en-GB" sz="1000" b="0" dirty="0">
                <a:solidFill>
                  <a:schemeClr val="tx1"/>
                </a:solidFill>
              </a:rPr>
              <a:t>detection of patients with Genetic Haemochromatosis</a:t>
            </a:r>
          </a:p>
          <a:p>
            <a:pPr marL="171450" indent="-171450">
              <a:buFont typeface="Arial" panose="020B0604020202020204" pitchFamily="34" charset="0"/>
              <a:buChar char="•"/>
            </a:pPr>
            <a:r>
              <a:rPr lang="en-GB" sz="1000" b="0" dirty="0">
                <a:solidFill>
                  <a:schemeClr val="tx1"/>
                </a:solidFill>
              </a:rPr>
              <a:t>Understanding the </a:t>
            </a:r>
            <a:r>
              <a:rPr lang="en-GB" sz="1000" b="0" dirty="0" err="1" smtClean="0">
                <a:solidFill>
                  <a:schemeClr val="tx1"/>
                </a:solidFill>
              </a:rPr>
              <a:t>aethiopathogenic</a:t>
            </a:r>
            <a:r>
              <a:rPr lang="en-GB" sz="1000" b="0" dirty="0" smtClean="0">
                <a:solidFill>
                  <a:schemeClr val="tx1"/>
                </a:solidFill>
              </a:rPr>
              <a:t> </a:t>
            </a:r>
            <a:r>
              <a:rPr lang="en-GB" sz="1000" b="0" dirty="0">
                <a:solidFill>
                  <a:schemeClr val="tx1"/>
                </a:solidFill>
              </a:rPr>
              <a:t>link between HFE mutations, arthropathy and iron overload </a:t>
            </a:r>
          </a:p>
          <a:p>
            <a:pPr marL="171450" indent="-171450">
              <a:buFont typeface="Arial" panose="020B0604020202020204" pitchFamily="34" charset="0"/>
              <a:buChar char="•"/>
            </a:pPr>
            <a:r>
              <a:rPr lang="en-US" sz="1000" b="0" dirty="0">
                <a:solidFill>
                  <a:schemeClr val="tx1"/>
                </a:solidFill>
              </a:rPr>
              <a:t>Developing classification criteria for Haemochromatosis Arthropathy, to permit standardized patient selection for clinical trials</a:t>
            </a:r>
          </a:p>
          <a:p>
            <a:pPr marL="171450" indent="-171450">
              <a:buFont typeface="Arial" panose="020B0604020202020204" pitchFamily="34" charset="0"/>
              <a:buChar char="•"/>
            </a:pPr>
            <a:r>
              <a:rPr lang="en-US" sz="1000" b="0" dirty="0">
                <a:solidFill>
                  <a:schemeClr val="tx1"/>
                </a:solidFill>
              </a:rPr>
              <a:t>Effective disease modifying therapies and better pain management for the Arthropathy</a:t>
            </a:r>
            <a:br>
              <a:rPr lang="en-US" sz="1000" b="0" dirty="0">
                <a:solidFill>
                  <a:schemeClr val="tx1"/>
                </a:solidFill>
              </a:rPr>
            </a:br>
            <a:endParaRPr lang="en-US" sz="1000" b="0" dirty="0">
              <a:solidFill>
                <a:schemeClr val="tx1"/>
              </a:solidFill>
            </a:endParaRPr>
          </a:p>
          <a:p>
            <a:endParaRPr lang="en-US" sz="500" dirty="0" smtClean="0">
              <a:solidFill>
                <a:srgbClr val="063FA9"/>
              </a:solidFill>
            </a:endParaRPr>
          </a:p>
          <a:p>
            <a:r>
              <a:rPr lang="en-US" sz="1000" dirty="0" smtClean="0">
                <a:solidFill>
                  <a:srgbClr val="063FA9"/>
                </a:solidFill>
              </a:rPr>
              <a:t>Who </a:t>
            </a:r>
            <a:r>
              <a:rPr lang="en-US" sz="1000" dirty="0">
                <a:solidFill>
                  <a:srgbClr val="063FA9"/>
                </a:solidFill>
              </a:rPr>
              <a:t>we are</a:t>
            </a:r>
          </a:p>
          <a:p>
            <a:r>
              <a:rPr lang="en-US" sz="1000" b="0" dirty="0">
                <a:solidFill>
                  <a:schemeClr val="tx1"/>
                </a:solidFill>
              </a:rPr>
              <a:t>Our group is made up of rheumatologists with an interest in Haemochromatosis Arthropathy, with members from Australia, Austria, Hungary, France, Germany, Ireland, UK and USA.</a:t>
            </a:r>
          </a:p>
          <a:p>
            <a:r>
              <a:rPr lang="en-US" sz="1000" b="0" dirty="0">
                <a:solidFill>
                  <a:schemeClr val="tx1"/>
                </a:solidFill>
              </a:rPr>
              <a:t>New members are welcome </a:t>
            </a:r>
            <a:endParaRPr lang="nl-NL" sz="1000" b="0" dirty="0">
              <a:solidFill>
                <a:schemeClr val="tx1"/>
              </a:solidFill>
            </a:endParaRPr>
          </a:p>
        </p:txBody>
      </p:sp>
      <p:sp>
        <p:nvSpPr>
          <p:cNvPr id="14" name="Tekstvak 13"/>
          <p:cNvSpPr txBox="1"/>
          <p:nvPr/>
        </p:nvSpPr>
        <p:spPr>
          <a:xfrm>
            <a:off x="5150598" y="4585295"/>
            <a:ext cx="3993404" cy="307777"/>
          </a:xfrm>
          <a:prstGeom prst="rect">
            <a:avLst/>
          </a:prstGeom>
          <a:noFill/>
        </p:spPr>
        <p:txBody>
          <a:bodyPr wrap="square" rtlCol="0">
            <a:spAutoFit/>
          </a:bodyPr>
          <a:lstStyle/>
          <a:p>
            <a:r>
              <a:rPr lang="en-US" sz="700" dirty="0">
                <a:solidFill>
                  <a:srgbClr val="063FA9"/>
                </a:solidFill>
              </a:rPr>
              <a:t>C</a:t>
            </a:r>
            <a:r>
              <a:rPr lang="en-GB" sz="700" dirty="0" err="1">
                <a:solidFill>
                  <a:srgbClr val="063FA9"/>
                </a:solidFill>
              </a:rPr>
              <a:t>ontact</a:t>
            </a:r>
            <a:r>
              <a:rPr lang="en-GB" sz="700" dirty="0">
                <a:solidFill>
                  <a:srgbClr val="063FA9"/>
                </a:solidFill>
              </a:rPr>
              <a:t>: </a:t>
            </a:r>
            <a:r>
              <a:rPr lang="en-GB" sz="700" b="0" dirty="0" err="1">
                <a:solidFill>
                  <a:schemeClr val="tx1"/>
                </a:solidFill>
              </a:rPr>
              <a:t>Dr.</a:t>
            </a:r>
            <a:r>
              <a:rPr lang="en-GB" sz="700" b="0" dirty="0">
                <a:solidFill>
                  <a:schemeClr val="tx1"/>
                </a:solidFill>
              </a:rPr>
              <a:t> med. </a:t>
            </a:r>
            <a:r>
              <a:rPr lang="en-US" sz="700" b="0" dirty="0">
                <a:solidFill>
                  <a:schemeClr val="tx1"/>
                </a:solidFill>
              </a:rPr>
              <a:t>Stephanie Finzel, </a:t>
            </a:r>
            <a:r>
              <a:rPr lang="en-GB" sz="700" b="0" dirty="0">
                <a:solidFill>
                  <a:schemeClr val="tx1"/>
                </a:solidFill>
              </a:rPr>
              <a:t>stephanie.finzel@uniklinik-freiburg.de </a:t>
            </a:r>
            <a:br>
              <a:rPr lang="en-GB" sz="700" b="0" dirty="0">
                <a:solidFill>
                  <a:schemeClr val="tx1"/>
                </a:solidFill>
              </a:rPr>
            </a:br>
            <a:r>
              <a:rPr lang="en-US" sz="700" b="0" dirty="0">
                <a:solidFill>
                  <a:schemeClr val="tx1"/>
                </a:solidFill>
              </a:rPr>
              <a:t>Rheumatologist, University of Freiburg, Germany</a:t>
            </a:r>
            <a:endParaRPr lang="nl-NL" sz="1100" b="0" dirty="0"/>
          </a:p>
        </p:txBody>
      </p:sp>
    </p:spTree>
    <p:extLst>
      <p:ext uri="{BB962C8B-B14F-4D97-AF65-F5344CB8AC3E}">
        <p14:creationId xmlns:p14="http://schemas.microsoft.com/office/powerpoint/2010/main" val="2091051760"/>
      </p:ext>
    </p:extLst>
  </p:cSld>
  <p:clrMapOvr>
    <a:masterClrMapping/>
  </p:clrMapOvr>
</p:sld>
</file>

<file path=ppt/theme/theme1.xml><?xml version="1.0" encoding="utf-8"?>
<a:theme xmlns:a="http://schemas.openxmlformats.org/drawingml/2006/main" name="PPT EULAR presentation_10_9_II">
  <a:themeElements>
    <a:clrScheme name="1_plantilla presentac VidaCaixa Previsión Social castellan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plantilla presentac VidaCaixa Previsión Social castellano">
      <a:majorFont>
        <a:latin typeface="Arial"/>
        <a:ea typeface=""/>
        <a:cs typeface=""/>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3366FF"/>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s-ES_tradnl" sz="1400" b="1"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3366FF"/>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s-ES_tradnl" sz="1400" b="1" i="0" u="none" strike="noStrike" cap="none" normalizeH="0" baseline="0" smtClean="0">
            <a:ln>
              <a:noFill/>
            </a:ln>
            <a:solidFill>
              <a:schemeClr val="bg1"/>
            </a:solidFill>
            <a:effectLst/>
            <a:latin typeface="Arial" pitchFamily="34" charset="0"/>
          </a:defRPr>
        </a:defPPr>
      </a:lstStyle>
    </a:lnDef>
  </a:objectDefaults>
  <a:extraClrSchemeLst>
    <a:extraClrScheme>
      <a:clrScheme name="1_plantilla presentac VidaCaixa Previsión Social castellan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äsentation1" id="{D5E0083F-1FE0-3848-9D8D-6215CE0C1802}" vid="{762AC171-07D6-A641-BC93-0D535B0DE7A5}"/>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Präsentation1" id="{D5E0083F-1FE0-3848-9D8D-6215CE0C1802}" vid="{F24D0EF6-789F-EE41-9837-D4A85BF49227}"/>
    </a:ext>
  </a:ext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08A657DCF3FBB4E8FBE0E2468B8B113" ma:contentTypeVersion="10" ma:contentTypeDescription="Create a new document." ma:contentTypeScope="" ma:versionID="827d9bd3247e31a92005724f03b4d151">
  <xsd:schema xmlns:xsd="http://www.w3.org/2001/XMLSchema" xmlns:xs="http://www.w3.org/2001/XMLSchema" xmlns:p="http://schemas.microsoft.com/office/2006/metadata/properties" xmlns:ns2="1fe62f42-115c-4e23-b11d-d52080b3ae5f" xmlns:ns3="5c339dfd-a95f-4f81-844c-7253b04fe2d8" targetNamespace="http://schemas.microsoft.com/office/2006/metadata/properties" ma:root="true" ma:fieldsID="9aaa685f49172462c2c91bbf7b4f38d7" ns2:_="" ns3:_="">
    <xsd:import namespace="1fe62f42-115c-4e23-b11d-d52080b3ae5f"/>
    <xsd:import namespace="5c339dfd-a95f-4f81-844c-7253b04fe2d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e62f42-115c-4e23-b11d-d52080b3ae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c339dfd-a95f-4f81-844c-7253b04fe2d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B05C1F4-F25E-486F-9E89-BE2AA90AD9C5}">
  <ds:schemaRefs>
    <ds:schemaRef ds:uri="http://schemas.microsoft.com/sharepoint/v3/contenttype/forms"/>
  </ds:schemaRefs>
</ds:datastoreItem>
</file>

<file path=customXml/itemProps2.xml><?xml version="1.0" encoding="utf-8"?>
<ds:datastoreItem xmlns:ds="http://schemas.openxmlformats.org/officeDocument/2006/customXml" ds:itemID="{1EE4ACBE-535C-4B55-87AE-87BC3E3B48FE}"/>
</file>

<file path=customXml/itemProps3.xml><?xml version="1.0" encoding="utf-8"?>
<ds:datastoreItem xmlns:ds="http://schemas.openxmlformats.org/officeDocument/2006/customXml" ds:itemID="{E1E599A8-5B5E-42B1-9FBC-734469B61106}">
  <ds:schemaRefs>
    <ds:schemaRef ds:uri="http://schemas.microsoft.com/office/2006/documentManagement/types"/>
    <ds:schemaRef ds:uri="5bd91701-1bc8-486e-8a1b-4f11aa7394fa"/>
    <ds:schemaRef ds:uri="http://purl.org/dc/dcmitype/"/>
    <ds:schemaRef ds:uri="http://schemas.microsoft.com/office/infopath/2007/PartnerControls"/>
    <ds:schemaRef ds:uri="http://schemas.microsoft.com/office/2006/metadata/properties"/>
    <ds:schemaRef ds:uri="http://www.w3.org/XML/1998/namespace"/>
    <ds:schemaRef ds:uri="http://purl.org/dc/elements/1.1/"/>
    <ds:schemaRef ds:uri="http://schemas.openxmlformats.org/package/2006/metadata/core-properties"/>
    <ds:schemaRef ds:uri="ddc01cc4-10a1-4d90-802b-96f75154e41a"/>
    <ds:schemaRef ds:uri="http://purl.org/dc/terms/"/>
  </ds:schemaRefs>
</ds:datastoreItem>
</file>

<file path=docProps/app.xml><?xml version="1.0" encoding="utf-8"?>
<Properties xmlns="http://schemas.openxmlformats.org/officeDocument/2006/extended-properties" xmlns:vt="http://schemas.openxmlformats.org/officeDocument/2006/docPropsVTypes">
  <Template>PP_Vorlage_EULAR_16_9_np</Template>
  <TotalTime>0</TotalTime>
  <Words>283</Words>
  <Application>Microsoft Office PowerPoint</Application>
  <PresentationFormat>Bildschirmpräsentation (16:9)</PresentationFormat>
  <Paragraphs>24</Paragraphs>
  <Slides>1</Slides>
  <Notes>0</Notes>
  <HiddenSlides>0</HiddenSlides>
  <MMClips>0</MMClips>
  <ScaleCrop>false</ScaleCrop>
  <HeadingPairs>
    <vt:vector size="4" baseType="variant">
      <vt:variant>
        <vt:lpstr>Design</vt:lpstr>
      </vt:variant>
      <vt:variant>
        <vt:i4>2</vt:i4>
      </vt:variant>
      <vt:variant>
        <vt:lpstr>Folientitel</vt:lpstr>
      </vt:variant>
      <vt:variant>
        <vt:i4>1</vt:i4>
      </vt:variant>
    </vt:vector>
  </HeadingPairs>
  <TitlesOfParts>
    <vt:vector size="3" baseType="lpstr">
      <vt:lpstr>PPT EULAR presentation_10_9_II</vt:lpstr>
      <vt:lpstr>Custom Design</vt:lpstr>
      <vt:lpstr>EULAR Study Group: Haemochromatosis arthropathy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2018-02-02T16:37:26Z</dcterms:created>
  <dcterms:modified xsi:type="dcterms:W3CDTF">2019-04-29T11:50:03Z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0x010100408A657DCF3FBB4E8FBE0E2468B8B113</vt:lpwstr>
  </property>
  <property fmtid="{D5CDD505-2E9C-101B-9397-08002B2CF9AE}" pid="3" name="Order">
    <vt:r8>221200</vt:r8>
  </property>
</Properties>
</file>