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p:sldMasterIdLst>
    <p:sldMasterId id="2147483655" r:id="rId6"/>
    <p:sldMasterId id="2147483888" r:id="rId7"/>
  </p:sldMasterIdLst>
  <p:notesMasterIdLst>
    <p:notesMasterId r:id="rId20"/>
  </p:notesMasterIdLst>
  <p:handoutMasterIdLst>
    <p:handoutMasterId r:id="rId21"/>
  </p:handoutMasterIdLst>
  <p:sldIdLst>
    <p:sldId id="271" r:id="rId8"/>
    <p:sldId id="289" r:id="rId9"/>
    <p:sldId id="283" r:id="rId10"/>
    <p:sldId id="276" r:id="rId11"/>
    <p:sldId id="277" r:id="rId12"/>
    <p:sldId id="278" r:id="rId13"/>
    <p:sldId id="284" r:id="rId14"/>
    <p:sldId id="285" r:id="rId15"/>
    <p:sldId id="279" r:id="rId16"/>
    <p:sldId id="280" r:id="rId17"/>
    <p:sldId id="281" r:id="rId18"/>
    <p:sldId id="282" r:id="rId19"/>
  </p:sldIdLst>
  <p:sldSz cx="9144000" cy="6858000" type="screen4x3"/>
  <p:notesSz cx="6797675" cy="9926638"/>
  <p:defaultTextStyle>
    <a:defPPr>
      <a:defRPr lang="es-ES_tradnl"/>
    </a:defPPr>
    <a:lvl1pPr algn="l" rtl="0" eaLnBrk="0" fontAlgn="base" hangingPunct="0">
      <a:spcBef>
        <a:spcPct val="50000"/>
      </a:spcBef>
      <a:spcAft>
        <a:spcPct val="0"/>
      </a:spcAft>
      <a:defRPr sz="1400" b="1" kern="1200">
        <a:solidFill>
          <a:schemeClr val="bg1"/>
        </a:solidFill>
        <a:latin typeface="Arial" charset="0"/>
        <a:ea typeface="ＭＳ Ｐゴシック" charset="0"/>
        <a:cs typeface="Arial" charset="0"/>
      </a:defRPr>
    </a:lvl1pPr>
    <a:lvl2pPr marL="457200" algn="l" rtl="0" eaLnBrk="0" fontAlgn="base" hangingPunct="0">
      <a:spcBef>
        <a:spcPct val="50000"/>
      </a:spcBef>
      <a:spcAft>
        <a:spcPct val="0"/>
      </a:spcAft>
      <a:defRPr sz="1400" b="1" kern="1200">
        <a:solidFill>
          <a:schemeClr val="bg1"/>
        </a:solidFill>
        <a:latin typeface="Arial" charset="0"/>
        <a:ea typeface="ＭＳ Ｐゴシック" charset="0"/>
        <a:cs typeface="Arial" charset="0"/>
      </a:defRPr>
    </a:lvl2pPr>
    <a:lvl3pPr marL="914400" algn="l" rtl="0" eaLnBrk="0" fontAlgn="base" hangingPunct="0">
      <a:spcBef>
        <a:spcPct val="50000"/>
      </a:spcBef>
      <a:spcAft>
        <a:spcPct val="0"/>
      </a:spcAft>
      <a:defRPr sz="1400" b="1" kern="1200">
        <a:solidFill>
          <a:schemeClr val="bg1"/>
        </a:solidFill>
        <a:latin typeface="Arial" charset="0"/>
        <a:ea typeface="ＭＳ Ｐゴシック" charset="0"/>
        <a:cs typeface="Arial" charset="0"/>
      </a:defRPr>
    </a:lvl3pPr>
    <a:lvl4pPr marL="1371600" algn="l" rtl="0" eaLnBrk="0" fontAlgn="base" hangingPunct="0">
      <a:spcBef>
        <a:spcPct val="50000"/>
      </a:spcBef>
      <a:spcAft>
        <a:spcPct val="0"/>
      </a:spcAft>
      <a:defRPr sz="1400" b="1" kern="1200">
        <a:solidFill>
          <a:schemeClr val="bg1"/>
        </a:solidFill>
        <a:latin typeface="Arial" charset="0"/>
        <a:ea typeface="ＭＳ Ｐゴシック" charset="0"/>
        <a:cs typeface="Arial" charset="0"/>
      </a:defRPr>
    </a:lvl4pPr>
    <a:lvl5pPr marL="1828800" algn="l" rtl="0" eaLnBrk="0" fontAlgn="base" hangingPunct="0">
      <a:spcBef>
        <a:spcPct val="50000"/>
      </a:spcBef>
      <a:spcAft>
        <a:spcPct val="0"/>
      </a:spcAft>
      <a:defRPr sz="1400" b="1" kern="1200">
        <a:solidFill>
          <a:schemeClr val="bg1"/>
        </a:solidFill>
        <a:latin typeface="Arial" charset="0"/>
        <a:ea typeface="ＭＳ Ｐゴシック" charset="0"/>
        <a:cs typeface="Arial" charset="0"/>
      </a:defRPr>
    </a:lvl5pPr>
    <a:lvl6pPr marL="2286000" algn="l" defTabSz="457200" rtl="0" eaLnBrk="1" latinLnBrk="0" hangingPunct="1">
      <a:defRPr sz="1400" b="1" kern="1200">
        <a:solidFill>
          <a:schemeClr val="bg1"/>
        </a:solidFill>
        <a:latin typeface="Arial" charset="0"/>
        <a:ea typeface="ＭＳ Ｐゴシック" charset="0"/>
        <a:cs typeface="Arial" charset="0"/>
      </a:defRPr>
    </a:lvl6pPr>
    <a:lvl7pPr marL="2743200" algn="l" defTabSz="457200" rtl="0" eaLnBrk="1" latinLnBrk="0" hangingPunct="1">
      <a:defRPr sz="1400" b="1" kern="1200">
        <a:solidFill>
          <a:schemeClr val="bg1"/>
        </a:solidFill>
        <a:latin typeface="Arial" charset="0"/>
        <a:ea typeface="ＭＳ Ｐゴシック" charset="0"/>
        <a:cs typeface="Arial" charset="0"/>
      </a:defRPr>
    </a:lvl7pPr>
    <a:lvl8pPr marL="3200400" algn="l" defTabSz="457200" rtl="0" eaLnBrk="1" latinLnBrk="0" hangingPunct="1">
      <a:defRPr sz="1400" b="1" kern="1200">
        <a:solidFill>
          <a:schemeClr val="bg1"/>
        </a:solidFill>
        <a:latin typeface="Arial" charset="0"/>
        <a:ea typeface="ＭＳ Ｐゴシック" charset="0"/>
        <a:cs typeface="Arial" charset="0"/>
      </a:defRPr>
    </a:lvl8pPr>
    <a:lvl9pPr marL="3657600" algn="l" defTabSz="457200" rtl="0" eaLnBrk="1" latinLnBrk="0" hangingPunct="1">
      <a:defRPr sz="1400" b="1" kern="1200">
        <a:solidFill>
          <a:schemeClr val="bg1"/>
        </a:solidFill>
        <a:latin typeface="Arial" charset="0"/>
        <a:ea typeface="ＭＳ Ｐゴシック" charset="0"/>
        <a:cs typeface="Arial" charset="0"/>
      </a:defRPr>
    </a:lvl9pPr>
  </p:defaultTextStyle>
  <p:extLst>
    <p:ext uri="{EFAFB233-063F-42B5-8137-9DF3F51BA10A}">
      <p15:sldGuideLst xmlns:p15="http://schemas.microsoft.com/office/powerpoint/2012/main">
        <p15:guide id="1" orient="horz" pos="747">
          <p15:clr>
            <a:srgbClr val="A4A3A4"/>
          </p15:clr>
        </p15:guide>
        <p15:guide id="2" pos="5544">
          <p15:clr>
            <a:srgbClr val="A4A3A4"/>
          </p15:clr>
        </p15:guide>
      </p15:sldGuideLst>
    </p:ext>
    <p:ext uri="{2D200454-40CA-4A62-9FC3-DE9A4176ACB9}">
      <p15:notesGuideLst xmlns:p15="http://schemas.microsoft.com/office/powerpoint/2012/main">
        <p15:guide id="1" orient="horz" pos="3127">
          <p15:clr>
            <a:srgbClr val="A4A3A4"/>
          </p15:clr>
        </p15:guide>
        <p15:guide id="2" pos="214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0056B9"/>
    <a:srgbClr val="063FA9"/>
    <a:srgbClr val="0057A3"/>
    <a:srgbClr val="003FA8"/>
    <a:srgbClr val="1986CE"/>
    <a:srgbClr val="F8F8F8"/>
    <a:srgbClr val="CECFCF"/>
    <a:srgbClr val="F6BFBF"/>
    <a:srgbClr val="DDDDDD"/>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10" autoAdjust="0"/>
    <p:restoredTop sz="94759" autoAdjust="0"/>
  </p:normalViewPr>
  <p:slideViewPr>
    <p:cSldViewPr snapToGrid="0">
      <p:cViewPr varScale="1">
        <p:scale>
          <a:sx n="140" d="100"/>
          <a:sy n="140" d="100"/>
        </p:scale>
        <p:origin x="444" y="132"/>
      </p:cViewPr>
      <p:guideLst>
        <p:guide orient="horz" pos="747"/>
        <p:guide pos="5544"/>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snapToGrid="0">
      <p:cViewPr varScale="1">
        <p:scale>
          <a:sx n="54" d="100"/>
          <a:sy n="54" d="100"/>
        </p:scale>
        <p:origin x="-3451" y="-82"/>
      </p:cViewPr>
      <p:guideLst>
        <p:guide orient="horz" pos="3127"/>
        <p:guide pos="214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3" Type="http://schemas.openxmlformats.org/officeDocument/2006/relationships/customXml" Target="../customXml/item3.xml"/><Relationship Id="rId21" Type="http://schemas.openxmlformats.org/officeDocument/2006/relationships/handoutMaster" Target="handoutMasters/handoutMaster1.xml"/><Relationship Id="rId7" Type="http://schemas.openxmlformats.org/officeDocument/2006/relationships/slideMaster" Target="slideMasters/slideMaster2.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Master" Target="slideMasters/slideMaster1.xml"/><Relationship Id="rId11" Type="http://schemas.openxmlformats.org/officeDocument/2006/relationships/slide" Target="slides/slide4.xml"/><Relationship Id="rId24" Type="http://schemas.openxmlformats.org/officeDocument/2006/relationships/theme" Target="theme/theme1.xml"/><Relationship Id="rId5" Type="http://schemas.openxmlformats.org/officeDocument/2006/relationships/customXml" Target="../customXml/item5.xml"/><Relationship Id="rId15" Type="http://schemas.openxmlformats.org/officeDocument/2006/relationships/slide" Target="slides/slide8.xml"/><Relationship Id="rId23" Type="http://schemas.openxmlformats.org/officeDocument/2006/relationships/viewProps" Target="viewProps.xml"/><Relationship Id="rId10" Type="http://schemas.openxmlformats.org/officeDocument/2006/relationships/slide" Target="slides/slide3.xml"/><Relationship Id="rId19" Type="http://schemas.openxmlformats.org/officeDocument/2006/relationships/slide" Target="slides/slide12.xml"/><Relationship Id="rId4" Type="http://schemas.openxmlformats.org/officeDocument/2006/relationships/customXml" Target="../customXml/item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4450" name="Rectangle 2"/>
          <p:cNvSpPr>
            <a:spLocks noGrp="1" noChangeArrowheads="1"/>
          </p:cNvSpPr>
          <p:nvPr>
            <p:ph type="hdr" sz="quarter"/>
          </p:nvPr>
        </p:nvSpPr>
        <p:spPr bwMode="auto">
          <a:xfrm>
            <a:off x="0" y="0"/>
            <a:ext cx="2944813" cy="498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123" tIns="46062" rIns="92123" bIns="46062" numCol="1" anchor="t" anchorCtr="0" compatLnSpc="1">
            <a:prstTxWarp prst="textNoShape">
              <a:avLst/>
            </a:prstTxWarp>
          </a:bodyPr>
          <a:lstStyle>
            <a:lvl1pPr defTabSz="922338">
              <a:spcBef>
                <a:spcPct val="0"/>
              </a:spcBef>
              <a:defRPr sz="1300" b="0">
                <a:solidFill>
                  <a:schemeClr val="tx1"/>
                </a:solidFill>
                <a:latin typeface="Times" pitchFamily="18" charset="0"/>
                <a:ea typeface="+mn-ea"/>
                <a:cs typeface="+mn-cs"/>
              </a:defRPr>
            </a:lvl1pPr>
          </a:lstStyle>
          <a:p>
            <a:pPr>
              <a:defRPr/>
            </a:pPr>
            <a:endParaRPr lang="es-ES" dirty="0"/>
          </a:p>
        </p:txBody>
      </p:sp>
      <p:sp>
        <p:nvSpPr>
          <p:cNvPr id="104451" name="Rectangle 3"/>
          <p:cNvSpPr>
            <a:spLocks noGrp="1" noChangeArrowheads="1"/>
          </p:cNvSpPr>
          <p:nvPr>
            <p:ph type="dt" sz="quarter" idx="1"/>
          </p:nvPr>
        </p:nvSpPr>
        <p:spPr bwMode="auto">
          <a:xfrm>
            <a:off x="3851275" y="0"/>
            <a:ext cx="2944813" cy="498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123" tIns="46062" rIns="92123" bIns="46062" numCol="1" anchor="t" anchorCtr="0" compatLnSpc="1">
            <a:prstTxWarp prst="textNoShape">
              <a:avLst/>
            </a:prstTxWarp>
          </a:bodyPr>
          <a:lstStyle>
            <a:lvl1pPr algn="r" defTabSz="922338">
              <a:spcBef>
                <a:spcPct val="0"/>
              </a:spcBef>
              <a:defRPr sz="1300" b="0">
                <a:solidFill>
                  <a:schemeClr val="tx1"/>
                </a:solidFill>
                <a:latin typeface="Times" pitchFamily="18" charset="0"/>
                <a:ea typeface="+mn-ea"/>
                <a:cs typeface="+mn-cs"/>
              </a:defRPr>
            </a:lvl1pPr>
          </a:lstStyle>
          <a:p>
            <a:pPr>
              <a:defRPr/>
            </a:pPr>
            <a:endParaRPr lang="es-ES" dirty="0"/>
          </a:p>
        </p:txBody>
      </p:sp>
      <p:sp>
        <p:nvSpPr>
          <p:cNvPr id="104452" name="Rectangle 4"/>
          <p:cNvSpPr>
            <a:spLocks noGrp="1" noChangeArrowheads="1"/>
          </p:cNvSpPr>
          <p:nvPr>
            <p:ph type="ftr" sz="quarter" idx="2"/>
          </p:nvPr>
        </p:nvSpPr>
        <p:spPr bwMode="auto">
          <a:xfrm>
            <a:off x="0" y="9426575"/>
            <a:ext cx="2944813" cy="498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123" tIns="46062" rIns="92123" bIns="46062" numCol="1" anchor="b" anchorCtr="0" compatLnSpc="1">
            <a:prstTxWarp prst="textNoShape">
              <a:avLst/>
            </a:prstTxWarp>
          </a:bodyPr>
          <a:lstStyle>
            <a:lvl1pPr defTabSz="922338">
              <a:spcBef>
                <a:spcPct val="0"/>
              </a:spcBef>
              <a:defRPr sz="1300" b="0">
                <a:solidFill>
                  <a:schemeClr val="tx1"/>
                </a:solidFill>
                <a:latin typeface="Times" pitchFamily="18" charset="0"/>
                <a:ea typeface="+mn-ea"/>
                <a:cs typeface="+mn-cs"/>
              </a:defRPr>
            </a:lvl1pPr>
          </a:lstStyle>
          <a:p>
            <a:pPr>
              <a:defRPr/>
            </a:pPr>
            <a:endParaRPr lang="es-ES" dirty="0"/>
          </a:p>
        </p:txBody>
      </p:sp>
      <p:sp>
        <p:nvSpPr>
          <p:cNvPr id="104453" name="Rectangle 5"/>
          <p:cNvSpPr>
            <a:spLocks noGrp="1" noChangeArrowheads="1"/>
          </p:cNvSpPr>
          <p:nvPr>
            <p:ph type="sldNum" sz="quarter" idx="3"/>
          </p:nvPr>
        </p:nvSpPr>
        <p:spPr bwMode="auto">
          <a:xfrm>
            <a:off x="3851275" y="9426575"/>
            <a:ext cx="2944813" cy="498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123" tIns="46062" rIns="92123" bIns="46062" numCol="1" anchor="b" anchorCtr="0" compatLnSpc="1">
            <a:prstTxWarp prst="textNoShape">
              <a:avLst/>
            </a:prstTxWarp>
          </a:bodyPr>
          <a:lstStyle>
            <a:lvl1pPr algn="r" defTabSz="922338">
              <a:spcBef>
                <a:spcPct val="0"/>
              </a:spcBef>
              <a:defRPr sz="1300" b="0">
                <a:solidFill>
                  <a:schemeClr val="tx1"/>
                </a:solidFill>
                <a:latin typeface="Times" charset="0"/>
              </a:defRPr>
            </a:lvl1pPr>
          </a:lstStyle>
          <a:p>
            <a:fld id="{985E38B0-27C5-3F47-9942-78CA6AAD1B09}" type="slidenum">
              <a:rPr lang="es-ES"/>
              <a:pPr/>
              <a:t>‹#›</a:t>
            </a:fld>
            <a:endParaRPr lang="es-ES" dirty="0"/>
          </a:p>
        </p:txBody>
      </p:sp>
    </p:spTree>
    <p:extLst>
      <p:ext uri="{BB962C8B-B14F-4D97-AF65-F5344CB8AC3E}">
        <p14:creationId xmlns:p14="http://schemas.microsoft.com/office/powerpoint/2010/main" val="894780005"/>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266" name="Rectangle 2"/>
          <p:cNvSpPr>
            <a:spLocks noGrp="1" noChangeArrowheads="1"/>
          </p:cNvSpPr>
          <p:nvPr>
            <p:ph type="hdr" sz="quarter"/>
          </p:nvPr>
        </p:nvSpPr>
        <p:spPr bwMode="auto">
          <a:xfrm>
            <a:off x="0" y="0"/>
            <a:ext cx="2944813" cy="498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123" tIns="46062" rIns="92123" bIns="46062" numCol="1" anchor="t" anchorCtr="0" compatLnSpc="1">
            <a:prstTxWarp prst="textNoShape">
              <a:avLst/>
            </a:prstTxWarp>
          </a:bodyPr>
          <a:lstStyle>
            <a:lvl1pPr defTabSz="922338">
              <a:spcBef>
                <a:spcPct val="0"/>
              </a:spcBef>
              <a:defRPr sz="1300" b="0">
                <a:solidFill>
                  <a:schemeClr val="tx1"/>
                </a:solidFill>
                <a:latin typeface="Times" pitchFamily="18" charset="0"/>
                <a:ea typeface="+mn-ea"/>
                <a:cs typeface="+mn-cs"/>
              </a:defRPr>
            </a:lvl1pPr>
          </a:lstStyle>
          <a:p>
            <a:pPr>
              <a:defRPr/>
            </a:pPr>
            <a:endParaRPr lang="es-ES_tradnl" dirty="0"/>
          </a:p>
        </p:txBody>
      </p:sp>
      <p:sp>
        <p:nvSpPr>
          <p:cNvPr id="11267" name="Rectangle 3"/>
          <p:cNvSpPr>
            <a:spLocks noGrp="1" noChangeArrowheads="1"/>
          </p:cNvSpPr>
          <p:nvPr>
            <p:ph type="dt" idx="1"/>
          </p:nvPr>
        </p:nvSpPr>
        <p:spPr bwMode="auto">
          <a:xfrm>
            <a:off x="3852863" y="0"/>
            <a:ext cx="2944812" cy="498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123" tIns="46062" rIns="92123" bIns="46062" numCol="1" anchor="t" anchorCtr="0" compatLnSpc="1">
            <a:prstTxWarp prst="textNoShape">
              <a:avLst/>
            </a:prstTxWarp>
          </a:bodyPr>
          <a:lstStyle>
            <a:lvl1pPr algn="r" defTabSz="922338">
              <a:spcBef>
                <a:spcPct val="0"/>
              </a:spcBef>
              <a:defRPr sz="1300" b="0">
                <a:solidFill>
                  <a:schemeClr val="tx1"/>
                </a:solidFill>
                <a:latin typeface="Times" pitchFamily="18" charset="0"/>
                <a:ea typeface="+mn-ea"/>
                <a:cs typeface="+mn-cs"/>
              </a:defRPr>
            </a:lvl1pPr>
          </a:lstStyle>
          <a:p>
            <a:pPr>
              <a:defRPr/>
            </a:pPr>
            <a:endParaRPr lang="es-ES_tradnl" dirty="0"/>
          </a:p>
        </p:txBody>
      </p:sp>
      <p:sp>
        <p:nvSpPr>
          <p:cNvPr id="39940" name="Rectangle 4"/>
          <p:cNvSpPr>
            <a:spLocks noGrp="1" noRot="1" noChangeAspect="1" noChangeArrowheads="1" noTextEdit="1"/>
          </p:cNvSpPr>
          <p:nvPr>
            <p:ph type="sldImg" idx="2"/>
          </p:nvPr>
        </p:nvSpPr>
        <p:spPr bwMode="auto">
          <a:xfrm>
            <a:off x="919163" y="744538"/>
            <a:ext cx="4964112" cy="3722687"/>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 uri="{53640926-AAD7-44D8-BBD7-CCE9431645EC}">
              <a14:shadowObscured xmlns:a14="http://schemas.microsoft.com/office/drawing/2010/main" val="1"/>
            </a:ext>
            <a:ext uri="{FAA26D3D-D897-4be2-8F04-BA451C77F1D7}">
              <ma14:placeholderFlag xmlns:ma14="http://schemas.microsoft.com/office/mac/drawingml/2011/main" xmlns="" val="1"/>
            </a:ext>
          </a:extLst>
        </p:spPr>
      </p:sp>
      <p:sp>
        <p:nvSpPr>
          <p:cNvPr id="11269" name="Rectangle 5"/>
          <p:cNvSpPr>
            <a:spLocks noGrp="1" noChangeArrowheads="1"/>
          </p:cNvSpPr>
          <p:nvPr>
            <p:ph type="body" sz="quarter" idx="3"/>
          </p:nvPr>
        </p:nvSpPr>
        <p:spPr bwMode="auto">
          <a:xfrm>
            <a:off x="904875" y="4714875"/>
            <a:ext cx="4987925" cy="4467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123" tIns="46062" rIns="92123" bIns="46062" numCol="1" anchor="t" anchorCtr="0" compatLnSpc="1">
            <a:prstTxWarp prst="textNoShape">
              <a:avLst/>
            </a:prstTxWarp>
          </a:body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p>
        </p:txBody>
      </p:sp>
      <p:sp>
        <p:nvSpPr>
          <p:cNvPr id="11270" name="Rectangle 6"/>
          <p:cNvSpPr>
            <a:spLocks noGrp="1" noChangeArrowheads="1"/>
          </p:cNvSpPr>
          <p:nvPr>
            <p:ph type="ftr" sz="quarter" idx="4"/>
          </p:nvPr>
        </p:nvSpPr>
        <p:spPr bwMode="auto">
          <a:xfrm>
            <a:off x="0" y="9428163"/>
            <a:ext cx="2944813" cy="498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123" tIns="46062" rIns="92123" bIns="46062" numCol="1" anchor="b" anchorCtr="0" compatLnSpc="1">
            <a:prstTxWarp prst="textNoShape">
              <a:avLst/>
            </a:prstTxWarp>
          </a:bodyPr>
          <a:lstStyle>
            <a:lvl1pPr defTabSz="922338">
              <a:spcBef>
                <a:spcPct val="0"/>
              </a:spcBef>
              <a:defRPr sz="1300" b="0">
                <a:solidFill>
                  <a:schemeClr val="tx1"/>
                </a:solidFill>
                <a:latin typeface="Times" pitchFamily="18" charset="0"/>
                <a:ea typeface="+mn-ea"/>
                <a:cs typeface="+mn-cs"/>
              </a:defRPr>
            </a:lvl1pPr>
          </a:lstStyle>
          <a:p>
            <a:pPr>
              <a:defRPr/>
            </a:pPr>
            <a:endParaRPr lang="es-ES_tradnl" dirty="0"/>
          </a:p>
        </p:txBody>
      </p:sp>
      <p:sp>
        <p:nvSpPr>
          <p:cNvPr id="11271" name="Rectangle 7"/>
          <p:cNvSpPr>
            <a:spLocks noGrp="1" noChangeArrowheads="1"/>
          </p:cNvSpPr>
          <p:nvPr>
            <p:ph type="sldNum" sz="quarter" idx="5"/>
          </p:nvPr>
        </p:nvSpPr>
        <p:spPr bwMode="auto">
          <a:xfrm>
            <a:off x="3852863" y="9428163"/>
            <a:ext cx="2944812" cy="498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123" tIns="46062" rIns="92123" bIns="46062" numCol="1" anchor="b" anchorCtr="0" compatLnSpc="1">
            <a:prstTxWarp prst="textNoShape">
              <a:avLst/>
            </a:prstTxWarp>
          </a:bodyPr>
          <a:lstStyle>
            <a:lvl1pPr algn="r" defTabSz="922338">
              <a:spcBef>
                <a:spcPct val="0"/>
              </a:spcBef>
              <a:defRPr sz="1300" b="0">
                <a:solidFill>
                  <a:schemeClr val="tx1"/>
                </a:solidFill>
                <a:latin typeface="Times" charset="0"/>
              </a:defRPr>
            </a:lvl1pPr>
          </a:lstStyle>
          <a:p>
            <a:fld id="{777C8E66-A4CA-3644-85C9-53BE1798D601}" type="slidenum">
              <a:rPr lang="es-ES_tradnl"/>
              <a:pPr/>
              <a:t>‹#›</a:t>
            </a:fld>
            <a:endParaRPr lang="es-ES_tradnl" dirty="0"/>
          </a:p>
        </p:txBody>
      </p:sp>
    </p:spTree>
    <p:extLst>
      <p:ext uri="{BB962C8B-B14F-4D97-AF65-F5344CB8AC3E}">
        <p14:creationId xmlns:p14="http://schemas.microsoft.com/office/powerpoint/2010/main" val="714637195"/>
      </p:ext>
    </p:extLst>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sz="1200" kern="1200">
        <a:solidFill>
          <a:schemeClr val="tx1"/>
        </a:solidFill>
        <a:latin typeface="Times" pitchFamily="18" charset="0"/>
        <a:ea typeface="ＭＳ Ｐゴシック" charset="0"/>
        <a:cs typeface="+mn-cs"/>
      </a:defRPr>
    </a:lvl1pPr>
    <a:lvl2pPr marL="457200" algn="l" rtl="0" eaLnBrk="0" fontAlgn="base" hangingPunct="0">
      <a:spcBef>
        <a:spcPct val="30000"/>
      </a:spcBef>
      <a:spcAft>
        <a:spcPct val="0"/>
      </a:spcAft>
      <a:defRPr sz="1200" kern="1200">
        <a:solidFill>
          <a:schemeClr val="tx1"/>
        </a:solidFill>
        <a:latin typeface="Times" pitchFamily="18" charset="0"/>
        <a:ea typeface="ＭＳ Ｐゴシック" charset="0"/>
        <a:cs typeface="+mn-cs"/>
      </a:defRPr>
    </a:lvl2pPr>
    <a:lvl3pPr marL="914400" algn="l" rtl="0" eaLnBrk="0" fontAlgn="base" hangingPunct="0">
      <a:spcBef>
        <a:spcPct val="30000"/>
      </a:spcBef>
      <a:spcAft>
        <a:spcPct val="0"/>
      </a:spcAft>
      <a:defRPr sz="1200" kern="1200">
        <a:solidFill>
          <a:schemeClr val="tx1"/>
        </a:solidFill>
        <a:latin typeface="Times" pitchFamily="18" charset="0"/>
        <a:ea typeface="ＭＳ Ｐゴシック" charset="0"/>
        <a:cs typeface="+mn-cs"/>
      </a:defRPr>
    </a:lvl3pPr>
    <a:lvl4pPr marL="1371600" algn="l" rtl="0" eaLnBrk="0" fontAlgn="base" hangingPunct="0">
      <a:spcBef>
        <a:spcPct val="30000"/>
      </a:spcBef>
      <a:spcAft>
        <a:spcPct val="0"/>
      </a:spcAft>
      <a:defRPr sz="1200" kern="1200">
        <a:solidFill>
          <a:schemeClr val="tx1"/>
        </a:solidFill>
        <a:latin typeface="Times" pitchFamily="18" charset="0"/>
        <a:ea typeface="ＭＳ Ｐゴシック" charset="0"/>
        <a:cs typeface="+mn-cs"/>
      </a:defRPr>
    </a:lvl4pPr>
    <a:lvl5pPr marL="1828800" algn="l" rtl="0" eaLnBrk="0" fontAlgn="base" hangingPunct="0">
      <a:spcBef>
        <a:spcPct val="30000"/>
      </a:spcBef>
      <a:spcAft>
        <a:spcPct val="0"/>
      </a:spcAft>
      <a:defRPr sz="1200" kern="1200">
        <a:solidFill>
          <a:schemeClr val="tx1"/>
        </a:solidFill>
        <a:latin typeface="Times" pitchFamily="18" charset="0"/>
        <a:ea typeface="ＭＳ Ｐゴシック" charset="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4_Cover">
    <p:spTree>
      <p:nvGrpSpPr>
        <p:cNvPr id="1" name=""/>
        <p:cNvGrpSpPr/>
        <p:nvPr/>
      </p:nvGrpSpPr>
      <p:grpSpPr>
        <a:xfrm>
          <a:off x="0" y="0"/>
          <a:ext cx="0" cy="0"/>
          <a:chOff x="0" y="0"/>
          <a:chExt cx="0" cy="0"/>
        </a:xfrm>
      </p:grpSpPr>
      <p:pic>
        <p:nvPicPr>
          <p:cNvPr id="3" name="Imagen 2" descr="shutterstock_298779908.jpg"/>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7" name="Marcador de fecha 6"/>
          <p:cNvSpPr>
            <a:spLocks noGrp="1"/>
          </p:cNvSpPr>
          <p:nvPr>
            <p:ph type="dt" sz="half" idx="10"/>
          </p:nvPr>
        </p:nvSpPr>
        <p:spPr/>
        <p:txBody>
          <a:bodyPr/>
          <a:lstStyle>
            <a:lvl1pPr>
              <a:defRPr>
                <a:solidFill>
                  <a:srgbClr val="003FA8"/>
                </a:solidFill>
              </a:defRPr>
            </a:lvl1pPr>
          </a:lstStyle>
          <a:p>
            <a:fld id="{CC6E1000-1FBE-7344-AEE7-008587FEC10F}" type="datetime1">
              <a:rPr lang="es-ES" smtClean="0"/>
              <a:pPr/>
              <a:t>05/01/2018</a:t>
            </a:fld>
            <a:endParaRPr lang="en-US" dirty="0"/>
          </a:p>
        </p:txBody>
      </p:sp>
      <p:sp>
        <p:nvSpPr>
          <p:cNvPr id="9" name="Marcador de número de diapositiva 8"/>
          <p:cNvSpPr>
            <a:spLocks noGrp="1"/>
          </p:cNvSpPr>
          <p:nvPr>
            <p:ph type="sldNum" sz="quarter" idx="12"/>
          </p:nvPr>
        </p:nvSpPr>
        <p:spPr/>
        <p:txBody>
          <a:bodyPr/>
          <a:lstStyle>
            <a:lvl1pPr>
              <a:defRPr>
                <a:solidFill>
                  <a:srgbClr val="003FA8"/>
                </a:solidFill>
              </a:defRPr>
            </a:lvl1pPr>
          </a:lstStyle>
          <a:p>
            <a:fld id="{F096157D-9D44-4342-AEFF-76ADE352FA4A}" type="slidenum">
              <a:rPr lang="en-US" smtClean="0"/>
              <a:pPr/>
              <a:t>‹#›</a:t>
            </a:fld>
            <a:endParaRPr lang="en-US" dirty="0"/>
          </a:p>
        </p:txBody>
      </p:sp>
      <p:sp>
        <p:nvSpPr>
          <p:cNvPr id="11" name="Rectangle 2"/>
          <p:cNvSpPr>
            <a:spLocks noGrp="1" noChangeArrowheads="1"/>
          </p:cNvSpPr>
          <p:nvPr>
            <p:ph type="title"/>
          </p:nvPr>
        </p:nvSpPr>
        <p:spPr bwMode="auto">
          <a:xfrm>
            <a:off x="635989" y="3920452"/>
            <a:ext cx="4353563" cy="1981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l">
              <a:defRPr sz="2400" b="0">
                <a:solidFill>
                  <a:schemeClr val="bg2"/>
                </a:solidFill>
              </a:defRPr>
            </a:lvl1pPr>
          </a:lstStyle>
          <a:p>
            <a:pPr lvl="0"/>
            <a:r>
              <a:rPr lang="en-US" noProof="0"/>
              <a:t>Click to edit Master title style</a:t>
            </a:r>
            <a:endParaRPr lang="en-GB" noProof="0" dirty="0"/>
          </a:p>
        </p:txBody>
      </p:sp>
      <p:pic>
        <p:nvPicPr>
          <p:cNvPr id="14" name="Imagen 5" descr="Sin título-1.png"/>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635023" y="1185863"/>
            <a:ext cx="3075496" cy="1762003"/>
          </a:xfrm>
          <a:prstGeom prst="rect">
            <a:avLst/>
          </a:prstGeom>
        </p:spPr>
      </p:pic>
      <p:grpSp>
        <p:nvGrpSpPr>
          <p:cNvPr id="15" name="Agrupar 16"/>
          <p:cNvGrpSpPr/>
          <p:nvPr userDrawn="1"/>
        </p:nvGrpSpPr>
        <p:grpSpPr>
          <a:xfrm>
            <a:off x="641250" y="3619975"/>
            <a:ext cx="1400770" cy="211662"/>
            <a:chOff x="348640" y="2182281"/>
            <a:chExt cx="1400770" cy="211662"/>
          </a:xfrm>
        </p:grpSpPr>
        <p:sp>
          <p:nvSpPr>
            <p:cNvPr id="16" name="Elipse 17"/>
            <p:cNvSpPr/>
            <p:nvPr userDrawn="1"/>
          </p:nvSpPr>
          <p:spPr bwMode="auto">
            <a:xfrm>
              <a:off x="348640" y="2182281"/>
              <a:ext cx="211662" cy="211662"/>
            </a:xfrm>
            <a:prstGeom prst="ellipse">
              <a:avLst/>
            </a:prstGeom>
            <a:solidFill>
              <a:srgbClr val="063FA9"/>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17" name="Elipse 18"/>
            <p:cNvSpPr/>
            <p:nvPr userDrawn="1"/>
          </p:nvSpPr>
          <p:spPr bwMode="auto">
            <a:xfrm>
              <a:off x="645917" y="2182281"/>
              <a:ext cx="211662" cy="211662"/>
            </a:xfrm>
            <a:prstGeom prst="ellipse">
              <a:avLst/>
            </a:prstGeom>
            <a:solidFill>
              <a:srgbClr val="063FA9">
                <a:alpha val="8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18" name="Elipse 19"/>
            <p:cNvSpPr/>
            <p:nvPr userDrawn="1"/>
          </p:nvSpPr>
          <p:spPr bwMode="auto">
            <a:xfrm>
              <a:off x="943194" y="2182281"/>
              <a:ext cx="211662" cy="211662"/>
            </a:xfrm>
            <a:prstGeom prst="ellipse">
              <a:avLst/>
            </a:prstGeom>
            <a:solidFill>
              <a:srgbClr val="063FA9">
                <a:alpha val="61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19" name="Elipse 20"/>
            <p:cNvSpPr/>
            <p:nvPr userDrawn="1"/>
          </p:nvSpPr>
          <p:spPr bwMode="auto">
            <a:xfrm>
              <a:off x="1240471" y="2182281"/>
              <a:ext cx="211662" cy="211662"/>
            </a:xfrm>
            <a:prstGeom prst="ellipse">
              <a:avLst/>
            </a:prstGeom>
            <a:solidFill>
              <a:srgbClr val="063FA9">
                <a:alpha val="3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0" name="Elipse 21"/>
            <p:cNvSpPr/>
            <p:nvPr userDrawn="1"/>
          </p:nvSpPr>
          <p:spPr bwMode="auto">
            <a:xfrm>
              <a:off x="1537748" y="2182281"/>
              <a:ext cx="211662" cy="211662"/>
            </a:xfrm>
            <a:prstGeom prst="ellipse">
              <a:avLst/>
            </a:prstGeom>
            <a:solidFill>
              <a:srgbClr val="063FA9">
                <a:alpha val="1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grpSp>
    </p:spTree>
    <p:extLst>
      <p:ext uri="{BB962C8B-B14F-4D97-AF65-F5344CB8AC3E}">
        <p14:creationId xmlns:p14="http://schemas.microsoft.com/office/powerpoint/2010/main" val="1215027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ig graphics">
    <p:spTree>
      <p:nvGrpSpPr>
        <p:cNvPr id="1" name=""/>
        <p:cNvGrpSpPr/>
        <p:nvPr/>
      </p:nvGrpSpPr>
      <p:grpSpPr>
        <a:xfrm>
          <a:off x="0" y="0"/>
          <a:ext cx="0" cy="0"/>
          <a:chOff x="0" y="0"/>
          <a:chExt cx="0" cy="0"/>
        </a:xfrm>
      </p:grpSpPr>
      <p:sp>
        <p:nvSpPr>
          <p:cNvPr id="3" name="Título 1"/>
          <p:cNvSpPr>
            <a:spLocks noGrp="1"/>
          </p:cNvSpPr>
          <p:nvPr>
            <p:ph type="title" hasCustomPrompt="1"/>
          </p:nvPr>
        </p:nvSpPr>
        <p:spPr>
          <a:xfrm>
            <a:off x="466928" y="315366"/>
            <a:ext cx="8334171" cy="634545"/>
          </a:xfrm>
          <a:prstGeom prst="rect">
            <a:avLst/>
          </a:prstGeom>
        </p:spPr>
        <p:txBody>
          <a:bodyPr/>
          <a:lstStyle>
            <a:lvl1pPr algn="l">
              <a:defRPr sz="2800" b="0">
                <a:solidFill>
                  <a:srgbClr val="0056B9"/>
                </a:solidFill>
              </a:defRPr>
            </a:lvl1pPr>
          </a:lstStyle>
          <a:p>
            <a:r>
              <a:rPr lang="en-GB" noProof="0" dirty="0"/>
              <a:t>Title</a:t>
            </a:r>
          </a:p>
        </p:txBody>
      </p:sp>
      <p:sp>
        <p:nvSpPr>
          <p:cNvPr id="4" name="Content Placeholder 3"/>
          <p:cNvSpPr>
            <a:spLocks noGrp="1" noChangeArrowheads="1"/>
          </p:cNvSpPr>
          <p:nvPr>
            <p:ph idx="1"/>
          </p:nvPr>
        </p:nvSpPr>
        <p:spPr bwMode="auto">
          <a:xfrm>
            <a:off x="466929" y="1207698"/>
            <a:ext cx="8334171" cy="53138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marL="342900" indent="-342900">
              <a:spcAft>
                <a:spcPts val="1200"/>
              </a:spcAft>
              <a:buClr>
                <a:srgbClr val="003FA8"/>
              </a:buClr>
              <a:buFont typeface="Arial"/>
              <a:buChar char="•"/>
              <a:defRPr sz="1200">
                <a:solidFill>
                  <a:schemeClr val="bg2">
                    <a:lumMod val="50000"/>
                  </a:schemeClr>
                </a:solidFill>
                <a:latin typeface="Arial" panose="020B0604020202020204" pitchFamily="34" charset="0"/>
                <a:cs typeface="Arial" panose="020B0604020202020204" pitchFamily="34" charset="0"/>
              </a:defRPr>
            </a:lvl1pPr>
          </a:lstStyle>
          <a:p>
            <a:pPr lvl="0"/>
            <a:r>
              <a:rPr lang="en-GB" noProof="0" dirty="0"/>
              <a:t>Click to edit Master text styles</a:t>
            </a:r>
          </a:p>
        </p:txBody>
      </p:sp>
    </p:spTree>
    <p:extLst>
      <p:ext uri="{BB962C8B-B14F-4D97-AF65-F5344CB8AC3E}">
        <p14:creationId xmlns:p14="http://schemas.microsoft.com/office/powerpoint/2010/main" val="25244450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ver">
    <p:spTree>
      <p:nvGrpSpPr>
        <p:cNvPr id="1" name=""/>
        <p:cNvGrpSpPr/>
        <p:nvPr/>
      </p:nvGrpSpPr>
      <p:grpSpPr>
        <a:xfrm>
          <a:off x="0" y="0"/>
          <a:ext cx="0" cy="0"/>
          <a:chOff x="0" y="0"/>
          <a:chExt cx="0" cy="0"/>
        </a:xfrm>
      </p:grpSpPr>
      <p:pic>
        <p:nvPicPr>
          <p:cNvPr id="8" name="Imagen 7" descr="shutterstock_325069670.jpg"/>
          <p:cNvPicPr>
            <a:picLocks noChangeAspect="1"/>
          </p:cNvPicPr>
          <p:nvPr userDrawn="1"/>
        </p:nvPicPr>
        <p:blipFill rotWithShape="1">
          <a:blip r:embed="rId2" cstate="email">
            <a:extLst>
              <a:ext uri="{28A0092B-C50C-407E-A947-70E740481C1C}">
                <a14:useLocalDpi xmlns:a14="http://schemas.microsoft.com/office/drawing/2010/main" val="0"/>
              </a:ext>
            </a:extLst>
          </a:blip>
          <a:srcRect l="5556" r="5556"/>
          <a:stretch/>
        </p:blipFill>
        <p:spPr>
          <a:xfrm>
            <a:off x="-1" y="0"/>
            <a:ext cx="9144001" cy="6858000"/>
          </a:xfrm>
          <a:prstGeom prst="rect">
            <a:avLst/>
          </a:prstGeom>
        </p:spPr>
      </p:pic>
      <p:sp>
        <p:nvSpPr>
          <p:cNvPr id="11" name="Rectangle 2"/>
          <p:cNvSpPr>
            <a:spLocks noGrp="1" noChangeArrowheads="1"/>
          </p:cNvSpPr>
          <p:nvPr>
            <p:ph type="title"/>
          </p:nvPr>
        </p:nvSpPr>
        <p:spPr bwMode="auto">
          <a:xfrm>
            <a:off x="542606" y="3839523"/>
            <a:ext cx="4353563" cy="1981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l">
              <a:defRPr sz="2400" b="0">
                <a:solidFill>
                  <a:schemeClr val="bg2">
                    <a:lumMod val="75000"/>
                  </a:schemeClr>
                </a:solidFill>
              </a:defRPr>
            </a:lvl1pPr>
          </a:lstStyle>
          <a:p>
            <a:pPr lvl="0"/>
            <a:r>
              <a:rPr lang="en-US" noProof="0"/>
              <a:t>Click to edit Master title style</a:t>
            </a:r>
            <a:endParaRPr lang="en-GB" noProof="0" dirty="0"/>
          </a:p>
        </p:txBody>
      </p:sp>
      <p:pic>
        <p:nvPicPr>
          <p:cNvPr id="6" name="Imagen 5" descr="Sin título-1.png"/>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635023" y="1185863"/>
            <a:ext cx="3075496" cy="1762003"/>
          </a:xfrm>
          <a:prstGeom prst="rect">
            <a:avLst/>
          </a:prstGeom>
        </p:spPr>
      </p:pic>
      <p:grpSp>
        <p:nvGrpSpPr>
          <p:cNvPr id="12" name="Agrupar 20"/>
          <p:cNvGrpSpPr/>
          <p:nvPr userDrawn="1"/>
        </p:nvGrpSpPr>
        <p:grpSpPr>
          <a:xfrm>
            <a:off x="641250" y="3619975"/>
            <a:ext cx="1400770" cy="211662"/>
            <a:chOff x="348640" y="2182281"/>
            <a:chExt cx="1400770" cy="211662"/>
          </a:xfrm>
        </p:grpSpPr>
        <p:sp>
          <p:nvSpPr>
            <p:cNvPr id="13" name="Elipse 21"/>
            <p:cNvSpPr/>
            <p:nvPr userDrawn="1"/>
          </p:nvSpPr>
          <p:spPr bwMode="auto">
            <a:xfrm>
              <a:off x="348640" y="2182281"/>
              <a:ext cx="211662" cy="211662"/>
            </a:xfrm>
            <a:prstGeom prst="ellipse">
              <a:avLst/>
            </a:prstGeom>
            <a:solidFill>
              <a:srgbClr val="063FA9"/>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14" name="Elipse 22"/>
            <p:cNvSpPr/>
            <p:nvPr userDrawn="1"/>
          </p:nvSpPr>
          <p:spPr bwMode="auto">
            <a:xfrm>
              <a:off x="645917" y="2182281"/>
              <a:ext cx="211662" cy="211662"/>
            </a:xfrm>
            <a:prstGeom prst="ellipse">
              <a:avLst/>
            </a:prstGeom>
            <a:solidFill>
              <a:srgbClr val="063FA9">
                <a:alpha val="8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15" name="Elipse 23"/>
            <p:cNvSpPr/>
            <p:nvPr userDrawn="1"/>
          </p:nvSpPr>
          <p:spPr bwMode="auto">
            <a:xfrm>
              <a:off x="943194" y="2182281"/>
              <a:ext cx="211662" cy="211662"/>
            </a:xfrm>
            <a:prstGeom prst="ellipse">
              <a:avLst/>
            </a:prstGeom>
            <a:solidFill>
              <a:srgbClr val="063FA9">
                <a:alpha val="61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16" name="Elipse 24"/>
            <p:cNvSpPr/>
            <p:nvPr userDrawn="1"/>
          </p:nvSpPr>
          <p:spPr bwMode="auto">
            <a:xfrm>
              <a:off x="1240471" y="2182281"/>
              <a:ext cx="211662" cy="211662"/>
            </a:xfrm>
            <a:prstGeom prst="ellipse">
              <a:avLst/>
            </a:prstGeom>
            <a:solidFill>
              <a:srgbClr val="063FA9">
                <a:alpha val="3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3" name="Elipse 25"/>
            <p:cNvSpPr/>
            <p:nvPr userDrawn="1"/>
          </p:nvSpPr>
          <p:spPr bwMode="auto">
            <a:xfrm>
              <a:off x="1537748" y="2182281"/>
              <a:ext cx="211662" cy="211662"/>
            </a:xfrm>
            <a:prstGeom prst="ellipse">
              <a:avLst/>
            </a:prstGeom>
            <a:solidFill>
              <a:srgbClr val="063FA9">
                <a:alpha val="1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grpSp>
    </p:spTree>
    <p:extLst>
      <p:ext uri="{BB962C8B-B14F-4D97-AF65-F5344CB8AC3E}">
        <p14:creationId xmlns:p14="http://schemas.microsoft.com/office/powerpoint/2010/main" val="8254583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Cover">
    <p:spTree>
      <p:nvGrpSpPr>
        <p:cNvPr id="1" name=""/>
        <p:cNvGrpSpPr/>
        <p:nvPr/>
      </p:nvGrpSpPr>
      <p:grpSpPr>
        <a:xfrm>
          <a:off x="0" y="0"/>
          <a:ext cx="0" cy="0"/>
          <a:chOff x="0" y="0"/>
          <a:chExt cx="0" cy="0"/>
        </a:xfrm>
      </p:grpSpPr>
      <p:pic>
        <p:nvPicPr>
          <p:cNvPr id="3" name="Imagen 2" descr="shutterstock_114891403.jpg"/>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9" name="Rectangle 2"/>
          <p:cNvSpPr>
            <a:spLocks noGrp="1" noChangeArrowheads="1"/>
          </p:cNvSpPr>
          <p:nvPr>
            <p:ph type="title"/>
          </p:nvPr>
        </p:nvSpPr>
        <p:spPr bwMode="auto">
          <a:xfrm>
            <a:off x="542606" y="3839523"/>
            <a:ext cx="4353563" cy="1981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l">
              <a:defRPr sz="2400" b="0">
                <a:solidFill>
                  <a:schemeClr val="bg2">
                    <a:lumMod val="75000"/>
                  </a:schemeClr>
                </a:solidFill>
              </a:defRPr>
            </a:lvl1pPr>
          </a:lstStyle>
          <a:p>
            <a:pPr lvl="0"/>
            <a:r>
              <a:rPr lang="en-US" noProof="0"/>
              <a:t>Click to edit Master title style</a:t>
            </a:r>
            <a:endParaRPr lang="en-GB" noProof="0" dirty="0"/>
          </a:p>
        </p:txBody>
      </p:sp>
      <p:pic>
        <p:nvPicPr>
          <p:cNvPr id="20" name="Imagen 19" descr="Sin título-1.png"/>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635023" y="1185863"/>
            <a:ext cx="3075496" cy="1762003"/>
          </a:xfrm>
          <a:prstGeom prst="rect">
            <a:avLst/>
          </a:prstGeom>
        </p:spPr>
      </p:pic>
      <p:grpSp>
        <p:nvGrpSpPr>
          <p:cNvPr id="21" name="Agrupar 20"/>
          <p:cNvGrpSpPr/>
          <p:nvPr userDrawn="1"/>
        </p:nvGrpSpPr>
        <p:grpSpPr>
          <a:xfrm>
            <a:off x="641250" y="3619975"/>
            <a:ext cx="1400770" cy="211662"/>
            <a:chOff x="348640" y="2182281"/>
            <a:chExt cx="1400770" cy="211662"/>
          </a:xfrm>
        </p:grpSpPr>
        <p:sp>
          <p:nvSpPr>
            <p:cNvPr id="22" name="Elipse 21"/>
            <p:cNvSpPr/>
            <p:nvPr userDrawn="1"/>
          </p:nvSpPr>
          <p:spPr bwMode="auto">
            <a:xfrm>
              <a:off x="348640" y="2182281"/>
              <a:ext cx="211662" cy="211662"/>
            </a:xfrm>
            <a:prstGeom prst="ellipse">
              <a:avLst/>
            </a:prstGeom>
            <a:solidFill>
              <a:srgbClr val="063FA9"/>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3" name="Elipse 22"/>
            <p:cNvSpPr/>
            <p:nvPr userDrawn="1"/>
          </p:nvSpPr>
          <p:spPr bwMode="auto">
            <a:xfrm>
              <a:off x="645917" y="2182281"/>
              <a:ext cx="211662" cy="211662"/>
            </a:xfrm>
            <a:prstGeom prst="ellipse">
              <a:avLst/>
            </a:prstGeom>
            <a:solidFill>
              <a:srgbClr val="063FA9">
                <a:alpha val="8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4" name="Elipse 23"/>
            <p:cNvSpPr/>
            <p:nvPr userDrawn="1"/>
          </p:nvSpPr>
          <p:spPr bwMode="auto">
            <a:xfrm>
              <a:off x="943194" y="2182281"/>
              <a:ext cx="211662" cy="211662"/>
            </a:xfrm>
            <a:prstGeom prst="ellipse">
              <a:avLst/>
            </a:prstGeom>
            <a:solidFill>
              <a:srgbClr val="063FA9">
                <a:alpha val="61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5" name="Elipse 24"/>
            <p:cNvSpPr/>
            <p:nvPr userDrawn="1"/>
          </p:nvSpPr>
          <p:spPr bwMode="auto">
            <a:xfrm>
              <a:off x="1240471" y="2182281"/>
              <a:ext cx="211662" cy="211662"/>
            </a:xfrm>
            <a:prstGeom prst="ellipse">
              <a:avLst/>
            </a:prstGeom>
            <a:solidFill>
              <a:srgbClr val="063FA9">
                <a:alpha val="3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6" name="Elipse 25"/>
            <p:cNvSpPr/>
            <p:nvPr userDrawn="1"/>
          </p:nvSpPr>
          <p:spPr bwMode="auto">
            <a:xfrm>
              <a:off x="1537748" y="2182281"/>
              <a:ext cx="211662" cy="211662"/>
            </a:xfrm>
            <a:prstGeom prst="ellipse">
              <a:avLst/>
            </a:prstGeom>
            <a:solidFill>
              <a:srgbClr val="063FA9">
                <a:alpha val="1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grpSp>
    </p:spTree>
    <p:extLst>
      <p:ext uri="{BB962C8B-B14F-4D97-AF65-F5344CB8AC3E}">
        <p14:creationId xmlns:p14="http://schemas.microsoft.com/office/powerpoint/2010/main" val="2736411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Cover">
    <p:spTree>
      <p:nvGrpSpPr>
        <p:cNvPr id="1" name=""/>
        <p:cNvGrpSpPr/>
        <p:nvPr/>
      </p:nvGrpSpPr>
      <p:grpSpPr>
        <a:xfrm>
          <a:off x="0" y="0"/>
          <a:ext cx="0" cy="0"/>
          <a:chOff x="0" y="0"/>
          <a:chExt cx="0" cy="0"/>
        </a:xfrm>
      </p:grpSpPr>
      <p:pic>
        <p:nvPicPr>
          <p:cNvPr id="11" name="Imagen 2" descr="shutterstock_298779908.jpg"/>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9" name="Rectangle 2"/>
          <p:cNvSpPr>
            <a:spLocks noGrp="1" noChangeArrowheads="1"/>
          </p:cNvSpPr>
          <p:nvPr>
            <p:ph type="title"/>
          </p:nvPr>
        </p:nvSpPr>
        <p:spPr bwMode="auto">
          <a:xfrm>
            <a:off x="542606" y="3839523"/>
            <a:ext cx="4353563" cy="1981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l">
              <a:defRPr sz="2400" b="0">
                <a:solidFill>
                  <a:schemeClr val="bg2">
                    <a:lumMod val="75000"/>
                  </a:schemeClr>
                </a:solidFill>
              </a:defRPr>
            </a:lvl1pPr>
          </a:lstStyle>
          <a:p>
            <a:pPr lvl="0"/>
            <a:r>
              <a:rPr lang="en-US" noProof="0"/>
              <a:t>Click to edit Master title style</a:t>
            </a:r>
            <a:endParaRPr lang="en-GB" noProof="0" dirty="0"/>
          </a:p>
        </p:txBody>
      </p:sp>
      <p:pic>
        <p:nvPicPr>
          <p:cNvPr id="20" name="Imagen 19" descr="Sin título-1.png"/>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635023" y="1185863"/>
            <a:ext cx="3075496" cy="1762003"/>
          </a:xfrm>
          <a:prstGeom prst="rect">
            <a:avLst/>
          </a:prstGeom>
        </p:spPr>
      </p:pic>
      <p:grpSp>
        <p:nvGrpSpPr>
          <p:cNvPr id="21" name="Agrupar 20"/>
          <p:cNvGrpSpPr/>
          <p:nvPr userDrawn="1"/>
        </p:nvGrpSpPr>
        <p:grpSpPr>
          <a:xfrm>
            <a:off x="641250" y="3619975"/>
            <a:ext cx="1400770" cy="211662"/>
            <a:chOff x="348640" y="2182281"/>
            <a:chExt cx="1400770" cy="211662"/>
          </a:xfrm>
        </p:grpSpPr>
        <p:sp>
          <p:nvSpPr>
            <p:cNvPr id="22" name="Elipse 21"/>
            <p:cNvSpPr/>
            <p:nvPr userDrawn="1"/>
          </p:nvSpPr>
          <p:spPr bwMode="auto">
            <a:xfrm>
              <a:off x="348640" y="2182281"/>
              <a:ext cx="211662" cy="211662"/>
            </a:xfrm>
            <a:prstGeom prst="ellipse">
              <a:avLst/>
            </a:prstGeom>
            <a:solidFill>
              <a:srgbClr val="063FA9"/>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3" name="Elipse 22"/>
            <p:cNvSpPr/>
            <p:nvPr userDrawn="1"/>
          </p:nvSpPr>
          <p:spPr bwMode="auto">
            <a:xfrm>
              <a:off x="645917" y="2182281"/>
              <a:ext cx="211662" cy="211662"/>
            </a:xfrm>
            <a:prstGeom prst="ellipse">
              <a:avLst/>
            </a:prstGeom>
            <a:solidFill>
              <a:srgbClr val="063FA9">
                <a:alpha val="8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4" name="Elipse 23"/>
            <p:cNvSpPr/>
            <p:nvPr userDrawn="1"/>
          </p:nvSpPr>
          <p:spPr bwMode="auto">
            <a:xfrm>
              <a:off x="943194" y="2182281"/>
              <a:ext cx="211662" cy="211662"/>
            </a:xfrm>
            <a:prstGeom prst="ellipse">
              <a:avLst/>
            </a:prstGeom>
            <a:solidFill>
              <a:srgbClr val="063FA9">
                <a:alpha val="61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5" name="Elipse 24"/>
            <p:cNvSpPr/>
            <p:nvPr userDrawn="1"/>
          </p:nvSpPr>
          <p:spPr bwMode="auto">
            <a:xfrm>
              <a:off x="1240471" y="2182281"/>
              <a:ext cx="211662" cy="211662"/>
            </a:xfrm>
            <a:prstGeom prst="ellipse">
              <a:avLst/>
            </a:prstGeom>
            <a:solidFill>
              <a:srgbClr val="063FA9">
                <a:alpha val="3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6" name="Elipse 25"/>
            <p:cNvSpPr/>
            <p:nvPr userDrawn="1"/>
          </p:nvSpPr>
          <p:spPr bwMode="auto">
            <a:xfrm>
              <a:off x="1537748" y="2182281"/>
              <a:ext cx="211662" cy="211662"/>
            </a:xfrm>
            <a:prstGeom prst="ellipse">
              <a:avLst/>
            </a:prstGeom>
            <a:solidFill>
              <a:srgbClr val="063FA9">
                <a:alpha val="1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grpSp>
    </p:spTree>
    <p:extLst>
      <p:ext uri="{BB962C8B-B14F-4D97-AF65-F5344CB8AC3E}">
        <p14:creationId xmlns:p14="http://schemas.microsoft.com/office/powerpoint/2010/main" val="30474424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Cover">
    <p:spTree>
      <p:nvGrpSpPr>
        <p:cNvPr id="1" name=""/>
        <p:cNvGrpSpPr/>
        <p:nvPr/>
      </p:nvGrpSpPr>
      <p:grpSpPr>
        <a:xfrm>
          <a:off x="0" y="0"/>
          <a:ext cx="0" cy="0"/>
          <a:chOff x="0" y="0"/>
          <a:chExt cx="0" cy="0"/>
        </a:xfrm>
      </p:grpSpPr>
      <p:pic>
        <p:nvPicPr>
          <p:cNvPr id="5" name="Imagen 4" descr="shutterstock_227742202.jpg"/>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9" name="Rectangle 2"/>
          <p:cNvSpPr>
            <a:spLocks noGrp="1" noChangeArrowheads="1"/>
          </p:cNvSpPr>
          <p:nvPr>
            <p:ph type="title"/>
          </p:nvPr>
        </p:nvSpPr>
        <p:spPr bwMode="auto">
          <a:xfrm>
            <a:off x="542606" y="3839523"/>
            <a:ext cx="4353563" cy="1981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l">
              <a:defRPr sz="2400" b="0">
                <a:solidFill>
                  <a:schemeClr val="bg2">
                    <a:lumMod val="75000"/>
                  </a:schemeClr>
                </a:solidFill>
              </a:defRPr>
            </a:lvl1pPr>
          </a:lstStyle>
          <a:p>
            <a:pPr lvl="0"/>
            <a:r>
              <a:rPr lang="en-US" noProof="0"/>
              <a:t>Click to edit Master title style</a:t>
            </a:r>
            <a:endParaRPr lang="en-GB" noProof="0" dirty="0"/>
          </a:p>
        </p:txBody>
      </p:sp>
      <p:pic>
        <p:nvPicPr>
          <p:cNvPr id="20" name="Imagen 19" descr="Sin título-1.png"/>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635023" y="1185863"/>
            <a:ext cx="3075496" cy="1762003"/>
          </a:xfrm>
          <a:prstGeom prst="rect">
            <a:avLst/>
          </a:prstGeom>
        </p:spPr>
      </p:pic>
      <p:grpSp>
        <p:nvGrpSpPr>
          <p:cNvPr id="21" name="Agrupar 20"/>
          <p:cNvGrpSpPr/>
          <p:nvPr userDrawn="1"/>
        </p:nvGrpSpPr>
        <p:grpSpPr>
          <a:xfrm>
            <a:off x="641250" y="3619975"/>
            <a:ext cx="1400770" cy="211662"/>
            <a:chOff x="348640" y="2182281"/>
            <a:chExt cx="1400770" cy="211662"/>
          </a:xfrm>
        </p:grpSpPr>
        <p:sp>
          <p:nvSpPr>
            <p:cNvPr id="22" name="Elipse 21"/>
            <p:cNvSpPr/>
            <p:nvPr userDrawn="1"/>
          </p:nvSpPr>
          <p:spPr bwMode="auto">
            <a:xfrm>
              <a:off x="348640" y="2182281"/>
              <a:ext cx="211662" cy="211662"/>
            </a:xfrm>
            <a:prstGeom prst="ellipse">
              <a:avLst/>
            </a:prstGeom>
            <a:solidFill>
              <a:srgbClr val="063FA9"/>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3" name="Elipse 22"/>
            <p:cNvSpPr/>
            <p:nvPr userDrawn="1"/>
          </p:nvSpPr>
          <p:spPr bwMode="auto">
            <a:xfrm>
              <a:off x="645917" y="2182281"/>
              <a:ext cx="211662" cy="211662"/>
            </a:xfrm>
            <a:prstGeom prst="ellipse">
              <a:avLst/>
            </a:prstGeom>
            <a:solidFill>
              <a:srgbClr val="063FA9">
                <a:alpha val="8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4" name="Elipse 23"/>
            <p:cNvSpPr/>
            <p:nvPr userDrawn="1"/>
          </p:nvSpPr>
          <p:spPr bwMode="auto">
            <a:xfrm>
              <a:off x="943194" y="2182281"/>
              <a:ext cx="211662" cy="211662"/>
            </a:xfrm>
            <a:prstGeom prst="ellipse">
              <a:avLst/>
            </a:prstGeom>
            <a:solidFill>
              <a:srgbClr val="063FA9">
                <a:alpha val="61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5" name="Elipse 24"/>
            <p:cNvSpPr/>
            <p:nvPr userDrawn="1"/>
          </p:nvSpPr>
          <p:spPr bwMode="auto">
            <a:xfrm>
              <a:off x="1240471" y="2182281"/>
              <a:ext cx="211662" cy="211662"/>
            </a:xfrm>
            <a:prstGeom prst="ellipse">
              <a:avLst/>
            </a:prstGeom>
            <a:solidFill>
              <a:srgbClr val="063FA9">
                <a:alpha val="3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6" name="Elipse 25"/>
            <p:cNvSpPr/>
            <p:nvPr userDrawn="1"/>
          </p:nvSpPr>
          <p:spPr bwMode="auto">
            <a:xfrm>
              <a:off x="1537748" y="2182281"/>
              <a:ext cx="211662" cy="211662"/>
            </a:xfrm>
            <a:prstGeom prst="ellipse">
              <a:avLst/>
            </a:prstGeom>
            <a:solidFill>
              <a:srgbClr val="063FA9">
                <a:alpha val="1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grpSp>
    </p:spTree>
    <p:extLst>
      <p:ext uri="{BB962C8B-B14F-4D97-AF65-F5344CB8AC3E}">
        <p14:creationId xmlns:p14="http://schemas.microsoft.com/office/powerpoint/2010/main" val="24902846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and content">
    <p:spTree>
      <p:nvGrpSpPr>
        <p:cNvPr id="1" name=""/>
        <p:cNvGrpSpPr/>
        <p:nvPr/>
      </p:nvGrpSpPr>
      <p:grpSpPr>
        <a:xfrm>
          <a:off x="0" y="0"/>
          <a:ext cx="0" cy="0"/>
          <a:chOff x="0" y="0"/>
          <a:chExt cx="0" cy="0"/>
        </a:xfrm>
      </p:grpSpPr>
      <p:sp>
        <p:nvSpPr>
          <p:cNvPr id="8" name="Rectangle 3"/>
          <p:cNvSpPr>
            <a:spLocks noGrp="1" noChangeArrowheads="1"/>
          </p:cNvSpPr>
          <p:nvPr>
            <p:ph idx="1"/>
          </p:nvPr>
        </p:nvSpPr>
        <p:spPr bwMode="auto">
          <a:xfrm>
            <a:off x="466928" y="2091717"/>
            <a:ext cx="8334171" cy="41243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marL="342900" indent="-342900">
              <a:spcAft>
                <a:spcPts val="1200"/>
              </a:spcAft>
              <a:buClr>
                <a:srgbClr val="003FA8"/>
              </a:buClr>
              <a:buFont typeface="Arial"/>
              <a:buChar char="•"/>
              <a:defRPr>
                <a:solidFill>
                  <a:schemeClr val="bg2">
                    <a:lumMod val="50000"/>
                  </a:schemeClr>
                </a:solidFill>
              </a:defRPr>
            </a:lvl1pPr>
          </a:lstStyle>
          <a:p>
            <a:pPr lvl="0"/>
            <a:r>
              <a:rPr lang="en-US" noProof="0"/>
              <a:t>Click to edit Master text styles</a:t>
            </a:r>
          </a:p>
        </p:txBody>
      </p:sp>
      <p:sp>
        <p:nvSpPr>
          <p:cNvPr id="2" name="Título 1"/>
          <p:cNvSpPr>
            <a:spLocks noGrp="1"/>
          </p:cNvSpPr>
          <p:nvPr>
            <p:ph type="title" hasCustomPrompt="1"/>
          </p:nvPr>
        </p:nvSpPr>
        <p:spPr>
          <a:xfrm>
            <a:off x="466928" y="1298730"/>
            <a:ext cx="8334172" cy="634545"/>
          </a:xfrm>
          <a:prstGeom prst="rect">
            <a:avLst/>
          </a:prstGeom>
        </p:spPr>
        <p:txBody>
          <a:bodyPr/>
          <a:lstStyle>
            <a:lvl1pPr>
              <a:defRPr sz="2800" b="0">
                <a:solidFill>
                  <a:srgbClr val="0056B9"/>
                </a:solidFill>
              </a:defRPr>
            </a:lvl1pPr>
          </a:lstStyle>
          <a:p>
            <a:r>
              <a:rPr lang="en-GB" noProof="0" dirty="0"/>
              <a:t>Title</a:t>
            </a:r>
          </a:p>
        </p:txBody>
      </p:sp>
      <p:sp>
        <p:nvSpPr>
          <p:cNvPr id="18" name="Slide Number Placeholder 5"/>
          <p:cNvSpPr>
            <a:spLocks noGrp="1"/>
          </p:cNvSpPr>
          <p:nvPr>
            <p:ph type="sldNum" sz="quarter" idx="4"/>
          </p:nvPr>
        </p:nvSpPr>
        <p:spPr>
          <a:xfrm>
            <a:off x="490538" y="6478890"/>
            <a:ext cx="874712" cy="365125"/>
          </a:xfrm>
          <a:prstGeom prst="rect">
            <a:avLst/>
          </a:prstGeom>
        </p:spPr>
        <p:txBody>
          <a:bodyPr vert="horz" wrap="square" lIns="91440" tIns="45720" rIns="91440" bIns="45720" numCol="1" anchor="ctr" anchorCtr="0" compatLnSpc="1">
            <a:prstTxWarp prst="textNoShape">
              <a:avLst/>
            </a:prstTxWarp>
          </a:bodyPr>
          <a:lstStyle>
            <a:lvl1pPr algn="l">
              <a:defRPr lang="en-US" sz="900" b="0" kern="1200" smtClean="0">
                <a:solidFill>
                  <a:srgbClr val="003FA8"/>
                </a:solidFill>
                <a:latin typeface="Arial"/>
                <a:ea typeface="ＭＳ Ｐゴシック" charset="0"/>
                <a:cs typeface="Arial"/>
              </a:defRPr>
            </a:lvl1pPr>
          </a:lstStyle>
          <a:p>
            <a:fld id="{F096157D-9D44-4342-AEFF-76ADE352FA4A}" type="slidenum">
              <a:rPr lang="tr-TR" smtClean="0"/>
              <a:pPr/>
              <a:t>‹#›</a:t>
            </a:fld>
            <a:endParaRPr lang="tr-TR" dirty="0"/>
          </a:p>
        </p:txBody>
      </p:sp>
      <p:sp>
        <p:nvSpPr>
          <p:cNvPr id="19" name="Date Placeholder 3"/>
          <p:cNvSpPr>
            <a:spLocks noGrp="1"/>
          </p:cNvSpPr>
          <p:nvPr>
            <p:ph type="dt" sz="half" idx="2"/>
          </p:nvPr>
        </p:nvSpPr>
        <p:spPr>
          <a:xfrm>
            <a:off x="7577138" y="6478890"/>
            <a:ext cx="1223962" cy="365125"/>
          </a:xfrm>
          <a:prstGeom prst="rect">
            <a:avLst/>
          </a:prstGeom>
        </p:spPr>
        <p:txBody>
          <a:bodyPr vert="horz" wrap="square" lIns="91440" tIns="45720" rIns="91440" bIns="45720" numCol="1" anchor="ctr" anchorCtr="0" compatLnSpc="1">
            <a:prstTxWarp prst="textNoShape">
              <a:avLst/>
            </a:prstTxWarp>
          </a:bodyPr>
          <a:lstStyle>
            <a:lvl1pPr algn="r">
              <a:defRPr sz="900" b="0">
                <a:solidFill>
                  <a:srgbClr val="003FA8"/>
                </a:solidFill>
                <a:latin typeface="Arial"/>
                <a:cs typeface="Arial"/>
              </a:defRPr>
            </a:lvl1pPr>
          </a:lstStyle>
          <a:p>
            <a:fld id="{BA3F73F8-1884-0E40-983C-CDED2351A66E}" type="datetime1">
              <a:rPr lang="es-ES" smtClean="0"/>
              <a:t>05/01/2018</a:t>
            </a:fld>
            <a:endParaRPr lang="en-US" dirty="0"/>
          </a:p>
        </p:txBody>
      </p:sp>
    </p:spTree>
    <p:extLst>
      <p:ext uri="{BB962C8B-B14F-4D97-AF65-F5344CB8AC3E}">
        <p14:creationId xmlns:p14="http://schemas.microsoft.com/office/powerpoint/2010/main" val="28466133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Only picture">
    <p:spTree>
      <p:nvGrpSpPr>
        <p:cNvPr id="1" name=""/>
        <p:cNvGrpSpPr/>
        <p:nvPr/>
      </p:nvGrpSpPr>
      <p:grpSpPr>
        <a:xfrm>
          <a:off x="0" y="0"/>
          <a:ext cx="0" cy="0"/>
          <a:chOff x="0" y="0"/>
          <a:chExt cx="0" cy="0"/>
        </a:xfrm>
      </p:grpSpPr>
      <p:pic>
        <p:nvPicPr>
          <p:cNvPr id="4" name="Imagen 3" descr="shutterstock_250115626.jpg"/>
          <p:cNvPicPr>
            <a:picLocks noChangeAspect="1"/>
          </p:cNvPicPr>
          <p:nvPr userDrawn="1"/>
        </p:nvPicPr>
        <p:blipFill rotWithShape="1">
          <a:blip r:embed="rId2" cstate="email">
            <a:extLst>
              <a:ext uri="{28A0092B-C50C-407E-A947-70E740481C1C}">
                <a14:useLocalDpi xmlns:a14="http://schemas.microsoft.com/office/drawing/2010/main" val="0"/>
              </a:ext>
            </a:extLst>
          </a:blip>
          <a:srcRect t="9029" b="13832"/>
          <a:stretch/>
        </p:blipFill>
        <p:spPr>
          <a:xfrm>
            <a:off x="466928" y="1943100"/>
            <a:ext cx="8334172" cy="4285948"/>
          </a:xfrm>
          <a:prstGeom prst="rect">
            <a:avLst/>
          </a:prstGeom>
        </p:spPr>
      </p:pic>
      <p:sp>
        <p:nvSpPr>
          <p:cNvPr id="7" name="Título 1"/>
          <p:cNvSpPr>
            <a:spLocks noGrp="1"/>
          </p:cNvSpPr>
          <p:nvPr>
            <p:ph type="title" hasCustomPrompt="1"/>
          </p:nvPr>
        </p:nvSpPr>
        <p:spPr>
          <a:xfrm>
            <a:off x="466928" y="1298730"/>
            <a:ext cx="8334171" cy="634545"/>
          </a:xfrm>
          <a:prstGeom prst="rect">
            <a:avLst/>
          </a:prstGeom>
        </p:spPr>
        <p:txBody>
          <a:bodyPr/>
          <a:lstStyle>
            <a:lvl1pPr>
              <a:defRPr sz="2800" b="0">
                <a:solidFill>
                  <a:srgbClr val="0056B9"/>
                </a:solidFill>
              </a:defRPr>
            </a:lvl1pPr>
          </a:lstStyle>
          <a:p>
            <a:r>
              <a:rPr lang="en-GB" noProof="0" dirty="0"/>
              <a:t>Title</a:t>
            </a:r>
          </a:p>
        </p:txBody>
      </p:sp>
      <p:sp>
        <p:nvSpPr>
          <p:cNvPr id="11" name="Slide Number Placeholder 5"/>
          <p:cNvSpPr>
            <a:spLocks noGrp="1"/>
          </p:cNvSpPr>
          <p:nvPr>
            <p:ph type="sldNum" sz="quarter" idx="4"/>
          </p:nvPr>
        </p:nvSpPr>
        <p:spPr>
          <a:xfrm>
            <a:off x="490538" y="6478890"/>
            <a:ext cx="874712" cy="365125"/>
          </a:xfrm>
          <a:prstGeom prst="rect">
            <a:avLst/>
          </a:prstGeom>
        </p:spPr>
        <p:txBody>
          <a:bodyPr vert="horz" wrap="square" lIns="91440" tIns="45720" rIns="91440" bIns="45720" numCol="1" anchor="ctr" anchorCtr="0" compatLnSpc="1">
            <a:prstTxWarp prst="textNoShape">
              <a:avLst/>
            </a:prstTxWarp>
          </a:bodyPr>
          <a:lstStyle>
            <a:lvl1pPr algn="l">
              <a:defRPr lang="en-US" sz="900" b="0" kern="1200" smtClean="0">
                <a:solidFill>
                  <a:srgbClr val="003FA8"/>
                </a:solidFill>
                <a:latin typeface="Arial"/>
                <a:ea typeface="ＭＳ Ｐゴシック" charset="0"/>
                <a:cs typeface="Arial"/>
              </a:defRPr>
            </a:lvl1pPr>
          </a:lstStyle>
          <a:p>
            <a:fld id="{F096157D-9D44-4342-AEFF-76ADE352FA4A}" type="slidenum">
              <a:rPr lang="tr-TR" smtClean="0"/>
              <a:pPr/>
              <a:t>‹#›</a:t>
            </a:fld>
            <a:endParaRPr lang="tr-TR" dirty="0"/>
          </a:p>
        </p:txBody>
      </p:sp>
      <p:sp>
        <p:nvSpPr>
          <p:cNvPr id="12" name="Date Placeholder 3"/>
          <p:cNvSpPr>
            <a:spLocks noGrp="1"/>
          </p:cNvSpPr>
          <p:nvPr>
            <p:ph type="dt" sz="half" idx="2"/>
          </p:nvPr>
        </p:nvSpPr>
        <p:spPr>
          <a:xfrm>
            <a:off x="7577138" y="6478890"/>
            <a:ext cx="1223962" cy="365125"/>
          </a:xfrm>
          <a:prstGeom prst="rect">
            <a:avLst/>
          </a:prstGeom>
        </p:spPr>
        <p:txBody>
          <a:bodyPr vert="horz" wrap="square" lIns="91440" tIns="45720" rIns="91440" bIns="45720" numCol="1" anchor="ctr" anchorCtr="0" compatLnSpc="1">
            <a:prstTxWarp prst="textNoShape">
              <a:avLst/>
            </a:prstTxWarp>
          </a:bodyPr>
          <a:lstStyle>
            <a:lvl1pPr algn="r">
              <a:defRPr sz="900" b="0">
                <a:solidFill>
                  <a:srgbClr val="003FA8"/>
                </a:solidFill>
                <a:latin typeface="Arial"/>
                <a:cs typeface="Arial"/>
              </a:defRPr>
            </a:lvl1pPr>
          </a:lstStyle>
          <a:p>
            <a:fld id="{9C169FB8-1BE0-E845-9C2A-AF36E4CC9869}" type="datetime1">
              <a:rPr lang="es-ES" smtClean="0"/>
              <a:t>05/01/2018</a:t>
            </a:fld>
            <a:endParaRPr lang="en-US" dirty="0"/>
          </a:p>
        </p:txBody>
      </p:sp>
    </p:spTree>
    <p:extLst>
      <p:ext uri="{BB962C8B-B14F-4D97-AF65-F5344CB8AC3E}">
        <p14:creationId xmlns:p14="http://schemas.microsoft.com/office/powerpoint/2010/main" val="34998583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Text and picture">
    <p:spTree>
      <p:nvGrpSpPr>
        <p:cNvPr id="1" name=""/>
        <p:cNvGrpSpPr/>
        <p:nvPr/>
      </p:nvGrpSpPr>
      <p:grpSpPr>
        <a:xfrm>
          <a:off x="0" y="0"/>
          <a:ext cx="0" cy="0"/>
          <a:chOff x="0" y="0"/>
          <a:chExt cx="0" cy="0"/>
        </a:xfrm>
      </p:grpSpPr>
      <p:sp>
        <p:nvSpPr>
          <p:cNvPr id="8" name="Rectangle 3"/>
          <p:cNvSpPr>
            <a:spLocks noGrp="1" noChangeArrowheads="1"/>
          </p:cNvSpPr>
          <p:nvPr>
            <p:ph idx="1"/>
          </p:nvPr>
        </p:nvSpPr>
        <p:spPr bwMode="auto">
          <a:xfrm>
            <a:off x="466929" y="2091717"/>
            <a:ext cx="3844721" cy="41243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marL="342900" indent="-342900">
              <a:spcAft>
                <a:spcPts val="1200"/>
              </a:spcAft>
              <a:buClr>
                <a:srgbClr val="003FA8"/>
              </a:buClr>
              <a:buFont typeface="Arial"/>
              <a:buChar char="•"/>
              <a:defRPr>
                <a:solidFill>
                  <a:schemeClr val="bg2">
                    <a:lumMod val="50000"/>
                  </a:schemeClr>
                </a:solidFill>
              </a:defRPr>
            </a:lvl1pPr>
          </a:lstStyle>
          <a:p>
            <a:pPr lvl="0"/>
            <a:r>
              <a:rPr lang="en-US" noProof="0"/>
              <a:t>Click to edit Master text styles</a:t>
            </a:r>
          </a:p>
        </p:txBody>
      </p:sp>
      <p:sp>
        <p:nvSpPr>
          <p:cNvPr id="2" name="Título 1"/>
          <p:cNvSpPr>
            <a:spLocks noGrp="1"/>
          </p:cNvSpPr>
          <p:nvPr>
            <p:ph type="title" hasCustomPrompt="1"/>
          </p:nvPr>
        </p:nvSpPr>
        <p:spPr>
          <a:xfrm>
            <a:off x="466929" y="1298730"/>
            <a:ext cx="3838372" cy="634545"/>
          </a:xfrm>
          <a:prstGeom prst="rect">
            <a:avLst/>
          </a:prstGeom>
        </p:spPr>
        <p:txBody>
          <a:bodyPr/>
          <a:lstStyle>
            <a:lvl1pPr>
              <a:defRPr sz="2800" b="0">
                <a:solidFill>
                  <a:srgbClr val="0056B9"/>
                </a:solidFill>
              </a:defRPr>
            </a:lvl1pPr>
          </a:lstStyle>
          <a:p>
            <a:r>
              <a:rPr lang="en-GB" noProof="0" dirty="0"/>
              <a:t>Title</a:t>
            </a:r>
          </a:p>
        </p:txBody>
      </p:sp>
      <p:pic>
        <p:nvPicPr>
          <p:cNvPr id="6" name="Imagen 5" descr="shutterstock_250115626.jpg"/>
          <p:cNvPicPr>
            <a:picLocks noChangeAspect="1"/>
          </p:cNvPicPr>
          <p:nvPr userDrawn="1"/>
        </p:nvPicPr>
        <p:blipFill rotWithShape="1">
          <a:blip r:embed="rId2" cstate="email">
            <a:extLst>
              <a:ext uri="{28A0092B-C50C-407E-A947-70E740481C1C}">
                <a14:useLocalDpi xmlns:a14="http://schemas.microsoft.com/office/drawing/2010/main" val="0"/>
              </a:ext>
            </a:extLst>
          </a:blip>
          <a:srcRect l="38768" r="3174" b="271"/>
          <a:stretch/>
        </p:blipFill>
        <p:spPr>
          <a:xfrm>
            <a:off x="4620380" y="1441459"/>
            <a:ext cx="4180719" cy="4787589"/>
          </a:xfrm>
          <a:prstGeom prst="rect">
            <a:avLst/>
          </a:prstGeom>
        </p:spPr>
      </p:pic>
      <p:sp>
        <p:nvSpPr>
          <p:cNvPr id="10" name="Slide Number Placeholder 5"/>
          <p:cNvSpPr>
            <a:spLocks noGrp="1"/>
          </p:cNvSpPr>
          <p:nvPr>
            <p:ph type="sldNum" sz="quarter" idx="4"/>
          </p:nvPr>
        </p:nvSpPr>
        <p:spPr>
          <a:xfrm>
            <a:off x="490538" y="6478890"/>
            <a:ext cx="874712" cy="365125"/>
          </a:xfrm>
          <a:prstGeom prst="rect">
            <a:avLst/>
          </a:prstGeom>
        </p:spPr>
        <p:txBody>
          <a:bodyPr vert="horz" wrap="square" lIns="91440" tIns="45720" rIns="91440" bIns="45720" numCol="1" anchor="ctr" anchorCtr="0" compatLnSpc="1">
            <a:prstTxWarp prst="textNoShape">
              <a:avLst/>
            </a:prstTxWarp>
          </a:bodyPr>
          <a:lstStyle>
            <a:lvl1pPr algn="l">
              <a:defRPr lang="en-US" sz="900" b="0" kern="1200" smtClean="0">
                <a:solidFill>
                  <a:srgbClr val="003FA8"/>
                </a:solidFill>
                <a:latin typeface="Arial"/>
                <a:ea typeface="ＭＳ Ｐゴシック" charset="0"/>
                <a:cs typeface="Arial"/>
              </a:defRPr>
            </a:lvl1pPr>
          </a:lstStyle>
          <a:p>
            <a:fld id="{F096157D-9D44-4342-AEFF-76ADE352FA4A}" type="slidenum">
              <a:rPr lang="tr-TR" smtClean="0"/>
              <a:pPr/>
              <a:t>‹#›</a:t>
            </a:fld>
            <a:endParaRPr lang="tr-TR" dirty="0"/>
          </a:p>
        </p:txBody>
      </p:sp>
      <p:sp>
        <p:nvSpPr>
          <p:cNvPr id="11" name="Date Placeholder 3"/>
          <p:cNvSpPr>
            <a:spLocks noGrp="1"/>
          </p:cNvSpPr>
          <p:nvPr>
            <p:ph type="dt" sz="half" idx="2"/>
          </p:nvPr>
        </p:nvSpPr>
        <p:spPr>
          <a:xfrm>
            <a:off x="7577138" y="6478890"/>
            <a:ext cx="1223962" cy="365125"/>
          </a:xfrm>
          <a:prstGeom prst="rect">
            <a:avLst/>
          </a:prstGeom>
        </p:spPr>
        <p:txBody>
          <a:bodyPr vert="horz" wrap="square" lIns="91440" tIns="45720" rIns="91440" bIns="45720" numCol="1" anchor="ctr" anchorCtr="0" compatLnSpc="1">
            <a:prstTxWarp prst="textNoShape">
              <a:avLst/>
            </a:prstTxWarp>
          </a:bodyPr>
          <a:lstStyle>
            <a:lvl1pPr algn="r">
              <a:defRPr sz="900" b="0">
                <a:solidFill>
                  <a:srgbClr val="003FA8"/>
                </a:solidFill>
                <a:latin typeface="Arial"/>
                <a:cs typeface="Arial"/>
              </a:defRPr>
            </a:lvl1pPr>
          </a:lstStyle>
          <a:p>
            <a:fld id="{409C76EE-2EB6-5A47-8F28-5B769792FE36}" type="datetime1">
              <a:rPr lang="es-ES" smtClean="0"/>
              <a:t>05/01/2018</a:t>
            </a:fld>
            <a:endParaRPr lang="en-US" dirty="0"/>
          </a:p>
        </p:txBody>
      </p:sp>
    </p:spTree>
    <p:extLst>
      <p:ext uri="{BB962C8B-B14F-4D97-AF65-F5344CB8AC3E}">
        <p14:creationId xmlns:p14="http://schemas.microsoft.com/office/powerpoint/2010/main" val="32712241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3_Text and picture">
    <p:spTree>
      <p:nvGrpSpPr>
        <p:cNvPr id="1" name=""/>
        <p:cNvGrpSpPr/>
        <p:nvPr/>
      </p:nvGrpSpPr>
      <p:grpSpPr>
        <a:xfrm>
          <a:off x="0" y="0"/>
          <a:ext cx="0" cy="0"/>
          <a:chOff x="0" y="0"/>
          <a:chExt cx="0" cy="0"/>
        </a:xfrm>
      </p:grpSpPr>
      <p:sp>
        <p:nvSpPr>
          <p:cNvPr id="8" name="Rectangle 3"/>
          <p:cNvSpPr>
            <a:spLocks noGrp="1" noChangeArrowheads="1"/>
          </p:cNvSpPr>
          <p:nvPr>
            <p:ph idx="1"/>
          </p:nvPr>
        </p:nvSpPr>
        <p:spPr bwMode="auto">
          <a:xfrm>
            <a:off x="466929" y="2091717"/>
            <a:ext cx="8334171" cy="15468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marL="342900" indent="-342900">
              <a:spcAft>
                <a:spcPts val="1200"/>
              </a:spcAft>
              <a:buClr>
                <a:srgbClr val="003FA8"/>
              </a:buClr>
              <a:buFont typeface="Arial"/>
              <a:buChar char="•"/>
              <a:defRPr>
                <a:solidFill>
                  <a:schemeClr val="bg2">
                    <a:lumMod val="50000"/>
                  </a:schemeClr>
                </a:solidFill>
              </a:defRPr>
            </a:lvl1pPr>
          </a:lstStyle>
          <a:p>
            <a:pPr lvl="0"/>
            <a:r>
              <a:rPr lang="en-US" noProof="0"/>
              <a:t>Click to edit Master text styles</a:t>
            </a:r>
          </a:p>
        </p:txBody>
      </p:sp>
      <p:sp>
        <p:nvSpPr>
          <p:cNvPr id="2" name="Título 1"/>
          <p:cNvSpPr>
            <a:spLocks noGrp="1"/>
          </p:cNvSpPr>
          <p:nvPr>
            <p:ph type="title" hasCustomPrompt="1"/>
          </p:nvPr>
        </p:nvSpPr>
        <p:spPr>
          <a:xfrm>
            <a:off x="466928" y="1298730"/>
            <a:ext cx="8334171" cy="634545"/>
          </a:xfrm>
          <a:prstGeom prst="rect">
            <a:avLst/>
          </a:prstGeom>
        </p:spPr>
        <p:txBody>
          <a:bodyPr/>
          <a:lstStyle>
            <a:lvl1pPr>
              <a:defRPr sz="2800" b="0">
                <a:solidFill>
                  <a:srgbClr val="0056B9"/>
                </a:solidFill>
              </a:defRPr>
            </a:lvl1pPr>
          </a:lstStyle>
          <a:p>
            <a:r>
              <a:rPr lang="en-GB" noProof="0" dirty="0"/>
              <a:t>Title</a:t>
            </a:r>
          </a:p>
        </p:txBody>
      </p:sp>
      <p:pic>
        <p:nvPicPr>
          <p:cNvPr id="7" name="Imagen 6" descr="shutterstock_250115626.jpg"/>
          <p:cNvPicPr>
            <a:picLocks noChangeAspect="1"/>
          </p:cNvPicPr>
          <p:nvPr userDrawn="1"/>
        </p:nvPicPr>
        <p:blipFill rotWithShape="1">
          <a:blip r:embed="rId2" cstate="email">
            <a:extLst>
              <a:ext uri="{28A0092B-C50C-407E-A947-70E740481C1C}">
                <a14:useLocalDpi xmlns:a14="http://schemas.microsoft.com/office/drawing/2010/main" val="0"/>
              </a:ext>
            </a:extLst>
          </a:blip>
          <a:srcRect t="17830" b="36232"/>
          <a:stretch/>
        </p:blipFill>
        <p:spPr>
          <a:xfrm>
            <a:off x="466928" y="3676650"/>
            <a:ext cx="8334172" cy="2552398"/>
          </a:xfrm>
          <a:prstGeom prst="rect">
            <a:avLst/>
          </a:prstGeom>
        </p:spPr>
      </p:pic>
      <p:sp>
        <p:nvSpPr>
          <p:cNvPr id="11" name="Slide Number Placeholder 5"/>
          <p:cNvSpPr>
            <a:spLocks noGrp="1"/>
          </p:cNvSpPr>
          <p:nvPr>
            <p:ph type="sldNum" sz="quarter" idx="4"/>
          </p:nvPr>
        </p:nvSpPr>
        <p:spPr>
          <a:xfrm>
            <a:off x="490538" y="6478890"/>
            <a:ext cx="874712" cy="365125"/>
          </a:xfrm>
          <a:prstGeom prst="rect">
            <a:avLst/>
          </a:prstGeom>
        </p:spPr>
        <p:txBody>
          <a:bodyPr vert="horz" wrap="square" lIns="91440" tIns="45720" rIns="91440" bIns="45720" numCol="1" anchor="ctr" anchorCtr="0" compatLnSpc="1">
            <a:prstTxWarp prst="textNoShape">
              <a:avLst/>
            </a:prstTxWarp>
          </a:bodyPr>
          <a:lstStyle>
            <a:lvl1pPr algn="l">
              <a:defRPr lang="en-US" sz="900" b="0" kern="1200" smtClean="0">
                <a:solidFill>
                  <a:srgbClr val="003FA8"/>
                </a:solidFill>
                <a:latin typeface="Arial"/>
                <a:ea typeface="ＭＳ Ｐゴシック" charset="0"/>
                <a:cs typeface="Arial"/>
              </a:defRPr>
            </a:lvl1pPr>
          </a:lstStyle>
          <a:p>
            <a:fld id="{F096157D-9D44-4342-AEFF-76ADE352FA4A}" type="slidenum">
              <a:rPr lang="tr-TR" smtClean="0"/>
              <a:pPr/>
              <a:t>‹#›</a:t>
            </a:fld>
            <a:endParaRPr lang="tr-TR" dirty="0"/>
          </a:p>
        </p:txBody>
      </p:sp>
      <p:sp>
        <p:nvSpPr>
          <p:cNvPr id="12" name="Date Placeholder 3"/>
          <p:cNvSpPr>
            <a:spLocks noGrp="1"/>
          </p:cNvSpPr>
          <p:nvPr>
            <p:ph type="dt" sz="half" idx="2"/>
          </p:nvPr>
        </p:nvSpPr>
        <p:spPr>
          <a:xfrm>
            <a:off x="7577138" y="6478890"/>
            <a:ext cx="1223962" cy="365125"/>
          </a:xfrm>
          <a:prstGeom prst="rect">
            <a:avLst/>
          </a:prstGeom>
        </p:spPr>
        <p:txBody>
          <a:bodyPr vert="horz" wrap="square" lIns="91440" tIns="45720" rIns="91440" bIns="45720" numCol="1" anchor="ctr" anchorCtr="0" compatLnSpc="1">
            <a:prstTxWarp prst="textNoShape">
              <a:avLst/>
            </a:prstTxWarp>
          </a:bodyPr>
          <a:lstStyle>
            <a:lvl1pPr algn="r">
              <a:defRPr sz="900" b="0">
                <a:solidFill>
                  <a:srgbClr val="003FA8"/>
                </a:solidFill>
                <a:latin typeface="Arial"/>
                <a:cs typeface="Arial"/>
              </a:defRPr>
            </a:lvl1pPr>
          </a:lstStyle>
          <a:p>
            <a:fld id="{9B3EE45F-8683-D246-A5F0-93394021D3FB}" type="datetime1">
              <a:rPr lang="es-ES" smtClean="0"/>
              <a:t>05/01/2018</a:t>
            </a:fld>
            <a:endParaRPr lang="en-US" dirty="0"/>
          </a:p>
        </p:txBody>
      </p:sp>
    </p:spTree>
    <p:extLst>
      <p:ext uri="{BB962C8B-B14F-4D97-AF65-F5344CB8AC3E}">
        <p14:creationId xmlns:p14="http://schemas.microsoft.com/office/powerpoint/2010/main" val="18847264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30" name="AutoShape 7"/>
          <p:cNvSpPr>
            <a:spLocks noChangeArrowheads="1"/>
          </p:cNvSpPr>
          <p:nvPr/>
        </p:nvSpPr>
        <p:spPr bwMode="auto">
          <a:xfrm>
            <a:off x="342900" y="266700"/>
            <a:ext cx="1752600" cy="495300"/>
          </a:xfrm>
          <a:prstGeom prst="flowChartAlternateProcess">
            <a:avLst/>
          </a:prstGeom>
          <a:solidFill>
            <a:schemeClr val="bg1"/>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sz="1400" b="1">
                <a:solidFill>
                  <a:schemeClr val="bg1"/>
                </a:solidFill>
                <a:latin typeface="Arial" charset="0"/>
                <a:cs typeface="Arial" charset="0"/>
              </a:defRPr>
            </a:lvl1pPr>
            <a:lvl2pPr marL="742950" indent="-285750">
              <a:defRPr sz="1400" b="1">
                <a:solidFill>
                  <a:schemeClr val="bg1"/>
                </a:solidFill>
                <a:latin typeface="Arial" charset="0"/>
                <a:cs typeface="Arial" charset="0"/>
              </a:defRPr>
            </a:lvl2pPr>
            <a:lvl3pPr marL="1143000" indent="-228600">
              <a:defRPr sz="1400" b="1">
                <a:solidFill>
                  <a:schemeClr val="bg1"/>
                </a:solidFill>
                <a:latin typeface="Arial" charset="0"/>
                <a:cs typeface="Arial" charset="0"/>
              </a:defRPr>
            </a:lvl3pPr>
            <a:lvl4pPr marL="1600200" indent="-228600">
              <a:defRPr sz="1400" b="1">
                <a:solidFill>
                  <a:schemeClr val="bg1"/>
                </a:solidFill>
                <a:latin typeface="Arial" charset="0"/>
                <a:cs typeface="Arial" charset="0"/>
              </a:defRPr>
            </a:lvl4pPr>
            <a:lvl5pPr marL="2057400" indent="-228600">
              <a:defRPr sz="1400" b="1">
                <a:solidFill>
                  <a:schemeClr val="bg1"/>
                </a:solidFill>
                <a:latin typeface="Arial" charset="0"/>
                <a:cs typeface="Arial" charset="0"/>
              </a:defRPr>
            </a:lvl5pPr>
            <a:lvl6pPr marL="2514600" indent="-228600" eaLnBrk="0" fontAlgn="base" hangingPunct="0">
              <a:spcBef>
                <a:spcPct val="50000"/>
              </a:spcBef>
              <a:spcAft>
                <a:spcPct val="0"/>
              </a:spcAft>
              <a:defRPr sz="1400" b="1">
                <a:solidFill>
                  <a:schemeClr val="bg1"/>
                </a:solidFill>
                <a:latin typeface="Arial" charset="0"/>
                <a:cs typeface="Arial" charset="0"/>
              </a:defRPr>
            </a:lvl6pPr>
            <a:lvl7pPr marL="2971800" indent="-228600" eaLnBrk="0" fontAlgn="base" hangingPunct="0">
              <a:spcBef>
                <a:spcPct val="50000"/>
              </a:spcBef>
              <a:spcAft>
                <a:spcPct val="0"/>
              </a:spcAft>
              <a:defRPr sz="1400" b="1">
                <a:solidFill>
                  <a:schemeClr val="bg1"/>
                </a:solidFill>
                <a:latin typeface="Arial" charset="0"/>
                <a:cs typeface="Arial" charset="0"/>
              </a:defRPr>
            </a:lvl7pPr>
            <a:lvl8pPr marL="3429000" indent="-228600" eaLnBrk="0" fontAlgn="base" hangingPunct="0">
              <a:spcBef>
                <a:spcPct val="50000"/>
              </a:spcBef>
              <a:spcAft>
                <a:spcPct val="0"/>
              </a:spcAft>
              <a:defRPr sz="1400" b="1">
                <a:solidFill>
                  <a:schemeClr val="bg1"/>
                </a:solidFill>
                <a:latin typeface="Arial" charset="0"/>
                <a:cs typeface="Arial" charset="0"/>
              </a:defRPr>
            </a:lvl8pPr>
            <a:lvl9pPr marL="3886200" indent="-228600" eaLnBrk="0" fontAlgn="base" hangingPunct="0">
              <a:spcBef>
                <a:spcPct val="50000"/>
              </a:spcBef>
              <a:spcAft>
                <a:spcPct val="0"/>
              </a:spcAft>
              <a:defRPr sz="1400" b="1">
                <a:solidFill>
                  <a:schemeClr val="bg1"/>
                </a:solidFill>
                <a:latin typeface="Arial" charset="0"/>
                <a:cs typeface="Arial" charset="0"/>
              </a:defRPr>
            </a:lvl9pPr>
          </a:lstStyle>
          <a:p>
            <a:pPr>
              <a:defRPr/>
            </a:pPr>
            <a:endParaRPr lang="es-ES" altLang="es-ES" dirty="0">
              <a:ea typeface="+mn-ea"/>
            </a:endParaRPr>
          </a:p>
        </p:txBody>
      </p:sp>
      <p:sp>
        <p:nvSpPr>
          <p:cNvPr id="1033" name="Rectangle 14"/>
          <p:cNvSpPr>
            <a:spLocks noChangeArrowheads="1"/>
          </p:cNvSpPr>
          <p:nvPr/>
        </p:nvSpPr>
        <p:spPr bwMode="auto">
          <a:xfrm>
            <a:off x="0" y="3071813"/>
            <a:ext cx="9144000" cy="0"/>
          </a:xfrm>
          <a:prstGeom prst="rect">
            <a:avLst/>
          </a:prstGeom>
          <a:noFill/>
          <a:ln>
            <a:noFill/>
          </a:ln>
          <a:effectLst/>
          <a:extLst>
            <a:ext uri="{909E8E84-426E-40DD-AFC4-6F175D3DCCD1}">
              <a14:hiddenFill xmlns:a14="http://schemas.microsoft.com/office/drawing/2010/main">
                <a:solidFill>
                  <a:srgbClr val="3366FF"/>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sz="1400" b="1">
                <a:solidFill>
                  <a:schemeClr val="bg1"/>
                </a:solidFill>
                <a:latin typeface="Arial" charset="0"/>
                <a:cs typeface="Arial" charset="0"/>
              </a:defRPr>
            </a:lvl1pPr>
            <a:lvl2pPr marL="742950" indent="-285750">
              <a:defRPr sz="1400" b="1">
                <a:solidFill>
                  <a:schemeClr val="bg1"/>
                </a:solidFill>
                <a:latin typeface="Arial" charset="0"/>
                <a:cs typeface="Arial" charset="0"/>
              </a:defRPr>
            </a:lvl2pPr>
            <a:lvl3pPr marL="1143000" indent="-228600">
              <a:defRPr sz="1400" b="1">
                <a:solidFill>
                  <a:schemeClr val="bg1"/>
                </a:solidFill>
                <a:latin typeface="Arial" charset="0"/>
                <a:cs typeface="Arial" charset="0"/>
              </a:defRPr>
            </a:lvl3pPr>
            <a:lvl4pPr marL="1600200" indent="-228600">
              <a:defRPr sz="1400" b="1">
                <a:solidFill>
                  <a:schemeClr val="bg1"/>
                </a:solidFill>
                <a:latin typeface="Arial" charset="0"/>
                <a:cs typeface="Arial" charset="0"/>
              </a:defRPr>
            </a:lvl4pPr>
            <a:lvl5pPr marL="2057400" indent="-228600">
              <a:defRPr sz="1400" b="1">
                <a:solidFill>
                  <a:schemeClr val="bg1"/>
                </a:solidFill>
                <a:latin typeface="Arial" charset="0"/>
                <a:cs typeface="Arial" charset="0"/>
              </a:defRPr>
            </a:lvl5pPr>
            <a:lvl6pPr marL="2514600" indent="-228600" eaLnBrk="0" fontAlgn="base" hangingPunct="0">
              <a:spcBef>
                <a:spcPct val="50000"/>
              </a:spcBef>
              <a:spcAft>
                <a:spcPct val="0"/>
              </a:spcAft>
              <a:defRPr sz="1400" b="1">
                <a:solidFill>
                  <a:schemeClr val="bg1"/>
                </a:solidFill>
                <a:latin typeface="Arial" charset="0"/>
                <a:cs typeface="Arial" charset="0"/>
              </a:defRPr>
            </a:lvl6pPr>
            <a:lvl7pPr marL="2971800" indent="-228600" eaLnBrk="0" fontAlgn="base" hangingPunct="0">
              <a:spcBef>
                <a:spcPct val="50000"/>
              </a:spcBef>
              <a:spcAft>
                <a:spcPct val="0"/>
              </a:spcAft>
              <a:defRPr sz="1400" b="1">
                <a:solidFill>
                  <a:schemeClr val="bg1"/>
                </a:solidFill>
                <a:latin typeface="Arial" charset="0"/>
                <a:cs typeface="Arial" charset="0"/>
              </a:defRPr>
            </a:lvl7pPr>
            <a:lvl8pPr marL="3429000" indent="-228600" eaLnBrk="0" fontAlgn="base" hangingPunct="0">
              <a:spcBef>
                <a:spcPct val="50000"/>
              </a:spcBef>
              <a:spcAft>
                <a:spcPct val="0"/>
              </a:spcAft>
              <a:defRPr sz="1400" b="1">
                <a:solidFill>
                  <a:schemeClr val="bg1"/>
                </a:solidFill>
                <a:latin typeface="Arial" charset="0"/>
                <a:cs typeface="Arial" charset="0"/>
              </a:defRPr>
            </a:lvl8pPr>
            <a:lvl9pPr marL="3886200" indent="-228600" eaLnBrk="0" fontAlgn="base" hangingPunct="0">
              <a:spcBef>
                <a:spcPct val="50000"/>
              </a:spcBef>
              <a:spcAft>
                <a:spcPct val="0"/>
              </a:spcAft>
              <a:defRPr sz="1400" b="1">
                <a:solidFill>
                  <a:schemeClr val="bg1"/>
                </a:solidFill>
                <a:latin typeface="Arial" charset="0"/>
                <a:cs typeface="Arial" charset="0"/>
              </a:defRPr>
            </a:lvl9pPr>
          </a:lstStyle>
          <a:p>
            <a:pPr>
              <a:defRPr/>
            </a:pPr>
            <a:endParaRPr lang="es-ES" altLang="es-ES" dirty="0">
              <a:ea typeface="+mn-ea"/>
            </a:endParaRPr>
          </a:p>
        </p:txBody>
      </p:sp>
      <p:sp>
        <p:nvSpPr>
          <p:cNvPr id="13" name="Slide Number Placeholder 5"/>
          <p:cNvSpPr>
            <a:spLocks noGrp="1"/>
          </p:cNvSpPr>
          <p:nvPr>
            <p:ph type="sldNum" sz="quarter" idx="4"/>
          </p:nvPr>
        </p:nvSpPr>
        <p:spPr>
          <a:xfrm>
            <a:off x="490538" y="6478890"/>
            <a:ext cx="874712" cy="365125"/>
          </a:xfrm>
          <a:prstGeom prst="rect">
            <a:avLst/>
          </a:prstGeom>
        </p:spPr>
        <p:txBody>
          <a:bodyPr vert="horz" wrap="square" lIns="91440" tIns="45720" rIns="91440" bIns="45720" numCol="1" anchor="ctr" anchorCtr="0" compatLnSpc="1">
            <a:prstTxWarp prst="textNoShape">
              <a:avLst/>
            </a:prstTxWarp>
          </a:bodyPr>
          <a:lstStyle>
            <a:lvl1pPr algn="l">
              <a:defRPr lang="en-US" sz="900" b="0" kern="1200" smtClean="0">
                <a:solidFill>
                  <a:srgbClr val="003FA8"/>
                </a:solidFill>
                <a:latin typeface="Arial"/>
                <a:ea typeface="ＭＳ Ｐゴシック" charset="0"/>
                <a:cs typeface="Arial"/>
              </a:defRPr>
            </a:lvl1pPr>
          </a:lstStyle>
          <a:p>
            <a:fld id="{F096157D-9D44-4342-AEFF-76ADE352FA4A}" type="slidenum">
              <a:rPr lang="tr-TR" smtClean="0"/>
              <a:pPr/>
              <a:t>‹#›</a:t>
            </a:fld>
            <a:endParaRPr lang="tr-TR" dirty="0"/>
          </a:p>
        </p:txBody>
      </p:sp>
      <p:sp>
        <p:nvSpPr>
          <p:cNvPr id="11" name="Date Placeholder 3"/>
          <p:cNvSpPr>
            <a:spLocks noGrp="1"/>
          </p:cNvSpPr>
          <p:nvPr>
            <p:ph type="dt" sz="half" idx="2"/>
          </p:nvPr>
        </p:nvSpPr>
        <p:spPr>
          <a:xfrm>
            <a:off x="7577138" y="6478890"/>
            <a:ext cx="1223962" cy="365125"/>
          </a:xfrm>
          <a:prstGeom prst="rect">
            <a:avLst/>
          </a:prstGeom>
        </p:spPr>
        <p:txBody>
          <a:bodyPr vert="horz" wrap="square" lIns="91440" tIns="45720" rIns="91440" bIns="45720" numCol="1" anchor="ctr" anchorCtr="0" compatLnSpc="1">
            <a:prstTxWarp prst="textNoShape">
              <a:avLst/>
            </a:prstTxWarp>
          </a:bodyPr>
          <a:lstStyle>
            <a:lvl1pPr algn="r">
              <a:defRPr sz="900" b="0">
                <a:solidFill>
                  <a:srgbClr val="003FA8"/>
                </a:solidFill>
                <a:latin typeface="Arial"/>
                <a:cs typeface="Arial"/>
              </a:defRPr>
            </a:lvl1pPr>
          </a:lstStyle>
          <a:p>
            <a:fld id="{C99BF2F7-53DD-304F-938B-FF02BFE4BA3F}" type="datetime1">
              <a:rPr lang="es-ES" smtClean="0"/>
              <a:t>05/01/2018</a:t>
            </a:fld>
            <a:endParaRPr lang="en-US" dirty="0"/>
          </a:p>
        </p:txBody>
      </p:sp>
      <p:pic>
        <p:nvPicPr>
          <p:cNvPr id="2" name="Imagen 1" descr="Logo Eular RGB.png"/>
          <p:cNvPicPr>
            <a:picLocks noChangeAspect="1"/>
          </p:cNvPicPr>
          <p:nvPr/>
        </p:nvPicPr>
        <p:blipFill>
          <a:blip r:embed="rId11" cstate="email">
            <a:extLst>
              <a:ext uri="{28A0092B-C50C-407E-A947-70E740481C1C}">
                <a14:useLocalDpi xmlns:a14="http://schemas.microsoft.com/office/drawing/2010/main" val="0"/>
              </a:ext>
            </a:extLst>
          </a:blip>
          <a:stretch>
            <a:fillRect/>
          </a:stretch>
        </p:blipFill>
        <p:spPr>
          <a:xfrm>
            <a:off x="7203144" y="288589"/>
            <a:ext cx="1597582" cy="912904"/>
          </a:xfrm>
          <a:prstGeom prst="rect">
            <a:avLst/>
          </a:prstGeom>
        </p:spPr>
      </p:pic>
      <p:grpSp>
        <p:nvGrpSpPr>
          <p:cNvPr id="5" name="Agrupar 4"/>
          <p:cNvGrpSpPr/>
          <p:nvPr/>
        </p:nvGrpSpPr>
        <p:grpSpPr>
          <a:xfrm>
            <a:off x="491832" y="1080032"/>
            <a:ext cx="1400770" cy="211662"/>
            <a:chOff x="348640" y="2182281"/>
            <a:chExt cx="1400770" cy="211662"/>
          </a:xfrm>
        </p:grpSpPr>
        <p:sp>
          <p:nvSpPr>
            <p:cNvPr id="4" name="Elipse 3"/>
            <p:cNvSpPr/>
            <p:nvPr userDrawn="1"/>
          </p:nvSpPr>
          <p:spPr bwMode="auto">
            <a:xfrm>
              <a:off x="348640" y="2182281"/>
              <a:ext cx="211662" cy="211662"/>
            </a:xfrm>
            <a:prstGeom prst="ellipse">
              <a:avLst/>
            </a:prstGeom>
            <a:solidFill>
              <a:srgbClr val="063FA9"/>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19" name="Elipse 18"/>
            <p:cNvSpPr/>
            <p:nvPr userDrawn="1"/>
          </p:nvSpPr>
          <p:spPr bwMode="auto">
            <a:xfrm>
              <a:off x="645917" y="2182281"/>
              <a:ext cx="211662" cy="211662"/>
            </a:xfrm>
            <a:prstGeom prst="ellipse">
              <a:avLst/>
            </a:prstGeom>
            <a:solidFill>
              <a:srgbClr val="063FA9">
                <a:alpha val="8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0" name="Elipse 19"/>
            <p:cNvSpPr/>
            <p:nvPr userDrawn="1"/>
          </p:nvSpPr>
          <p:spPr bwMode="auto">
            <a:xfrm>
              <a:off x="943194" y="2182281"/>
              <a:ext cx="211662" cy="211662"/>
            </a:xfrm>
            <a:prstGeom prst="ellipse">
              <a:avLst/>
            </a:prstGeom>
            <a:solidFill>
              <a:srgbClr val="063FA9">
                <a:alpha val="61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1" name="Elipse 20"/>
            <p:cNvSpPr/>
            <p:nvPr userDrawn="1"/>
          </p:nvSpPr>
          <p:spPr bwMode="auto">
            <a:xfrm>
              <a:off x="1240471" y="2182281"/>
              <a:ext cx="211662" cy="211662"/>
            </a:xfrm>
            <a:prstGeom prst="ellipse">
              <a:avLst/>
            </a:prstGeom>
            <a:solidFill>
              <a:srgbClr val="063FA9">
                <a:alpha val="3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2" name="Elipse 21"/>
            <p:cNvSpPr/>
            <p:nvPr userDrawn="1"/>
          </p:nvSpPr>
          <p:spPr bwMode="auto">
            <a:xfrm>
              <a:off x="1537748" y="2182281"/>
              <a:ext cx="211662" cy="211662"/>
            </a:xfrm>
            <a:prstGeom prst="ellipse">
              <a:avLst/>
            </a:prstGeom>
            <a:solidFill>
              <a:srgbClr val="063FA9">
                <a:alpha val="1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grpSp>
    </p:spTree>
  </p:cSld>
  <p:clrMap bg1="lt1" tx1="dk1" bg2="lt2" tx2="dk2" accent1="accent1" accent2="accent2" accent3="accent3" accent4="accent4" accent5="accent5" accent6="accent6" hlink="hlink" folHlink="folHlink"/>
  <p:sldLayoutIdLst>
    <p:sldLayoutId id="2147483887" r:id="rId1"/>
    <p:sldLayoutId id="2147483853" r:id="rId2"/>
    <p:sldLayoutId id="2147483858" r:id="rId3"/>
    <p:sldLayoutId id="2147483859" r:id="rId4"/>
    <p:sldLayoutId id="2147483860" r:id="rId5"/>
    <p:sldLayoutId id="2147483857" r:id="rId6"/>
    <p:sldLayoutId id="2147483861" r:id="rId7"/>
    <p:sldLayoutId id="2147483862" r:id="rId8"/>
    <p:sldLayoutId id="2147483863" r:id="rId9"/>
  </p:sldLayoutIdLst>
  <p:hf hdr="0" ftr="0"/>
  <p:txStyles>
    <p:titleStyle>
      <a:lvl1pPr algn="l" rtl="0" eaLnBrk="1" fontAlgn="base" hangingPunct="1">
        <a:spcBef>
          <a:spcPct val="0"/>
        </a:spcBef>
        <a:spcAft>
          <a:spcPct val="0"/>
        </a:spcAft>
        <a:defRPr sz="1600" b="1" i="0">
          <a:solidFill>
            <a:srgbClr val="058AD4"/>
          </a:solidFill>
          <a:latin typeface="+mj-lt"/>
          <a:ea typeface="ＭＳ Ｐゴシック" charset="0"/>
          <a:cs typeface="+mj-cs"/>
        </a:defRPr>
      </a:lvl1pPr>
      <a:lvl2pPr algn="l" rtl="0" eaLnBrk="1" fontAlgn="base" hangingPunct="1">
        <a:spcBef>
          <a:spcPct val="0"/>
        </a:spcBef>
        <a:spcAft>
          <a:spcPct val="0"/>
        </a:spcAft>
        <a:defRPr sz="1400" b="1" i="1">
          <a:solidFill>
            <a:srgbClr val="058AD4"/>
          </a:solidFill>
          <a:latin typeface="Arial" pitchFamily="34" charset="0"/>
          <a:ea typeface="ＭＳ Ｐゴシック" charset="0"/>
        </a:defRPr>
      </a:lvl2pPr>
      <a:lvl3pPr algn="l" rtl="0" eaLnBrk="1" fontAlgn="base" hangingPunct="1">
        <a:spcBef>
          <a:spcPct val="0"/>
        </a:spcBef>
        <a:spcAft>
          <a:spcPct val="0"/>
        </a:spcAft>
        <a:defRPr sz="1400" b="1" i="1">
          <a:solidFill>
            <a:srgbClr val="058AD4"/>
          </a:solidFill>
          <a:latin typeface="Arial" pitchFamily="34" charset="0"/>
          <a:ea typeface="ＭＳ Ｐゴシック" charset="0"/>
        </a:defRPr>
      </a:lvl3pPr>
      <a:lvl4pPr algn="l" rtl="0" eaLnBrk="1" fontAlgn="base" hangingPunct="1">
        <a:spcBef>
          <a:spcPct val="0"/>
        </a:spcBef>
        <a:spcAft>
          <a:spcPct val="0"/>
        </a:spcAft>
        <a:defRPr sz="1400" b="1" i="1">
          <a:solidFill>
            <a:srgbClr val="058AD4"/>
          </a:solidFill>
          <a:latin typeface="Arial" pitchFamily="34" charset="0"/>
          <a:ea typeface="ＭＳ Ｐゴシック" charset="0"/>
        </a:defRPr>
      </a:lvl4pPr>
      <a:lvl5pPr algn="l" rtl="0" eaLnBrk="1" fontAlgn="base" hangingPunct="1">
        <a:spcBef>
          <a:spcPct val="0"/>
        </a:spcBef>
        <a:spcAft>
          <a:spcPct val="0"/>
        </a:spcAft>
        <a:defRPr sz="1400" b="1" i="1">
          <a:solidFill>
            <a:srgbClr val="058AD4"/>
          </a:solidFill>
          <a:latin typeface="Arial" pitchFamily="34" charset="0"/>
          <a:ea typeface="ＭＳ Ｐゴシック" charset="0"/>
        </a:defRPr>
      </a:lvl5pPr>
      <a:lvl6pPr marL="457200" algn="l" rtl="0" eaLnBrk="1" fontAlgn="base" hangingPunct="1">
        <a:spcBef>
          <a:spcPct val="0"/>
        </a:spcBef>
        <a:spcAft>
          <a:spcPct val="0"/>
        </a:spcAft>
        <a:defRPr sz="1400" b="1" i="1">
          <a:solidFill>
            <a:srgbClr val="058AD4"/>
          </a:solidFill>
          <a:latin typeface="Arial" pitchFamily="34" charset="0"/>
        </a:defRPr>
      </a:lvl6pPr>
      <a:lvl7pPr marL="914400" algn="l" rtl="0" eaLnBrk="1" fontAlgn="base" hangingPunct="1">
        <a:spcBef>
          <a:spcPct val="0"/>
        </a:spcBef>
        <a:spcAft>
          <a:spcPct val="0"/>
        </a:spcAft>
        <a:defRPr sz="1400" b="1" i="1">
          <a:solidFill>
            <a:srgbClr val="058AD4"/>
          </a:solidFill>
          <a:latin typeface="Arial" pitchFamily="34" charset="0"/>
        </a:defRPr>
      </a:lvl7pPr>
      <a:lvl8pPr marL="1371600" algn="l" rtl="0" eaLnBrk="1" fontAlgn="base" hangingPunct="1">
        <a:spcBef>
          <a:spcPct val="0"/>
        </a:spcBef>
        <a:spcAft>
          <a:spcPct val="0"/>
        </a:spcAft>
        <a:defRPr sz="1400" b="1" i="1">
          <a:solidFill>
            <a:srgbClr val="058AD4"/>
          </a:solidFill>
          <a:latin typeface="Arial" pitchFamily="34" charset="0"/>
        </a:defRPr>
      </a:lvl8pPr>
      <a:lvl9pPr marL="1828800" algn="l" rtl="0" eaLnBrk="1" fontAlgn="base" hangingPunct="1">
        <a:spcBef>
          <a:spcPct val="0"/>
        </a:spcBef>
        <a:spcAft>
          <a:spcPct val="0"/>
        </a:spcAft>
        <a:defRPr sz="1400" b="1" i="1">
          <a:solidFill>
            <a:srgbClr val="058AD4"/>
          </a:solidFill>
          <a:latin typeface="Arial" pitchFamily="34" charset="0"/>
        </a:defRPr>
      </a:lvl9pPr>
    </p:titleStyle>
    <p:bodyStyle>
      <a:lvl1pPr marL="342900" indent="-342900" algn="l" rtl="0" eaLnBrk="1" fontAlgn="base" hangingPunct="1">
        <a:spcBef>
          <a:spcPct val="20000"/>
        </a:spcBef>
        <a:spcAft>
          <a:spcPct val="0"/>
        </a:spcAft>
        <a:buFont typeface="Wingdings" charset="2"/>
        <a:buChar char="§"/>
        <a:defRPr sz="1200">
          <a:solidFill>
            <a:schemeClr val="tx1">
              <a:lumMod val="65000"/>
              <a:lumOff val="35000"/>
            </a:schemeClr>
          </a:solidFill>
          <a:latin typeface="+mn-lt"/>
          <a:ea typeface="ＭＳ Ｐゴシック" charset="0"/>
          <a:cs typeface="+mn-cs"/>
        </a:defRPr>
      </a:lvl1pPr>
      <a:lvl2pPr marL="742950" indent="-285750" algn="l" rtl="0" eaLnBrk="1" fontAlgn="base" hangingPunct="1">
        <a:spcBef>
          <a:spcPct val="20000"/>
        </a:spcBef>
        <a:spcAft>
          <a:spcPct val="0"/>
        </a:spcAft>
        <a:buFont typeface="Wingdings" charset="2"/>
        <a:buChar char="§"/>
        <a:defRPr sz="1200">
          <a:solidFill>
            <a:schemeClr val="tx1">
              <a:lumMod val="65000"/>
              <a:lumOff val="35000"/>
            </a:schemeClr>
          </a:solidFill>
          <a:latin typeface="+mn-lt"/>
          <a:ea typeface="Arial" charset="0"/>
          <a:cs typeface="+mn-cs"/>
        </a:defRPr>
      </a:lvl2pPr>
      <a:lvl3pPr marL="1143000" indent="-228600" algn="l" rtl="0" eaLnBrk="1" fontAlgn="base" hangingPunct="1">
        <a:spcBef>
          <a:spcPct val="20000"/>
        </a:spcBef>
        <a:spcAft>
          <a:spcPct val="0"/>
        </a:spcAft>
        <a:buFont typeface="Wingdings" charset="2"/>
        <a:buChar char="§"/>
        <a:defRPr sz="1200">
          <a:solidFill>
            <a:schemeClr val="tx1">
              <a:lumMod val="65000"/>
              <a:lumOff val="35000"/>
            </a:schemeClr>
          </a:solidFill>
          <a:latin typeface="+mn-lt"/>
          <a:ea typeface="Arial" charset="0"/>
          <a:cs typeface="+mn-cs"/>
        </a:defRPr>
      </a:lvl3pPr>
      <a:lvl4pPr marL="1600200" indent="-228600" algn="l" rtl="0" eaLnBrk="1" fontAlgn="base" hangingPunct="1">
        <a:spcBef>
          <a:spcPct val="20000"/>
        </a:spcBef>
        <a:spcAft>
          <a:spcPct val="0"/>
        </a:spcAft>
        <a:buFont typeface="Wingdings" charset="2"/>
        <a:buChar char="§"/>
        <a:defRPr sz="1200">
          <a:solidFill>
            <a:schemeClr val="tx1">
              <a:lumMod val="65000"/>
              <a:lumOff val="35000"/>
            </a:schemeClr>
          </a:solidFill>
          <a:latin typeface="+mn-lt"/>
          <a:ea typeface="Arial" charset="0"/>
          <a:cs typeface="+mn-cs"/>
        </a:defRPr>
      </a:lvl4pPr>
      <a:lvl5pPr marL="2057400" indent="-228600" algn="l" rtl="0" eaLnBrk="1" fontAlgn="base" hangingPunct="1">
        <a:spcBef>
          <a:spcPct val="20000"/>
        </a:spcBef>
        <a:spcAft>
          <a:spcPct val="0"/>
        </a:spcAft>
        <a:buFont typeface="Wingdings" charset="2"/>
        <a:buChar char="§"/>
        <a:defRPr sz="1200">
          <a:solidFill>
            <a:schemeClr val="tx1">
              <a:lumMod val="65000"/>
              <a:lumOff val="35000"/>
            </a:schemeClr>
          </a:solidFill>
          <a:latin typeface="+mn-lt"/>
          <a:ea typeface="Arial" charset="0"/>
          <a:cs typeface="+mn-cs"/>
        </a:defRPr>
      </a:lvl5pPr>
      <a:lvl6pPr marL="2514600" indent="-228600" algn="l" rtl="0" eaLnBrk="1" fontAlgn="base" hangingPunct="1">
        <a:spcBef>
          <a:spcPct val="20000"/>
        </a:spcBef>
        <a:spcAft>
          <a:spcPct val="0"/>
        </a:spcAft>
        <a:buChar char="»"/>
        <a:defRPr sz="1200">
          <a:solidFill>
            <a:schemeClr val="tx1"/>
          </a:solidFill>
          <a:latin typeface="+mn-lt"/>
          <a:cs typeface="+mn-cs"/>
        </a:defRPr>
      </a:lvl6pPr>
      <a:lvl7pPr marL="2971800" indent="-228600" algn="l" rtl="0" eaLnBrk="1" fontAlgn="base" hangingPunct="1">
        <a:spcBef>
          <a:spcPct val="20000"/>
        </a:spcBef>
        <a:spcAft>
          <a:spcPct val="0"/>
        </a:spcAft>
        <a:buChar char="»"/>
        <a:defRPr sz="1200">
          <a:solidFill>
            <a:schemeClr val="tx1"/>
          </a:solidFill>
          <a:latin typeface="+mn-lt"/>
          <a:cs typeface="+mn-cs"/>
        </a:defRPr>
      </a:lvl7pPr>
      <a:lvl8pPr marL="3429000" indent="-228600" algn="l" rtl="0" eaLnBrk="1" fontAlgn="base" hangingPunct="1">
        <a:spcBef>
          <a:spcPct val="20000"/>
        </a:spcBef>
        <a:spcAft>
          <a:spcPct val="0"/>
        </a:spcAft>
        <a:buChar char="»"/>
        <a:defRPr sz="1200">
          <a:solidFill>
            <a:schemeClr val="tx1"/>
          </a:solidFill>
          <a:latin typeface="+mn-lt"/>
          <a:cs typeface="+mn-cs"/>
        </a:defRPr>
      </a:lvl8pPr>
      <a:lvl9pPr marL="3886200" indent="-228600" algn="l" rtl="0" eaLnBrk="1" fontAlgn="base" hangingPunct="1">
        <a:spcBef>
          <a:spcPct val="20000"/>
        </a:spcBef>
        <a:spcAft>
          <a:spcPct val="0"/>
        </a:spcAft>
        <a:buChar char="»"/>
        <a:defRPr sz="1200">
          <a:solidFill>
            <a:schemeClr val="tx1"/>
          </a:solidFill>
          <a:latin typeface="+mn-lt"/>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998270351"/>
      </p:ext>
    </p:extLst>
  </p:cSld>
  <p:clrMap bg1="lt1" tx1="dk1" bg2="lt2" tx2="dk2" accent1="accent1" accent2="accent2" accent3="accent3" accent4="accent4" accent5="accent5" accent6="accent6" hlink="hlink" folHlink="folHlink"/>
  <p:sldLayoutIdLst>
    <p:sldLayoutId id="2147483889" r:id="rId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032388" y="4075497"/>
            <a:ext cx="7236542" cy="1981863"/>
          </a:xfrm>
        </p:spPr>
        <p:txBody>
          <a:bodyPr/>
          <a:lstStyle/>
          <a:p>
            <a:r>
              <a:rPr lang="en-US" dirty="0">
                <a:solidFill>
                  <a:schemeClr val="bg2">
                    <a:lumMod val="50000"/>
                  </a:schemeClr>
                </a:solidFill>
              </a:rPr>
              <a:t>EULAR recommendations for the use of imaging in the clinical management of osteoarthritis</a:t>
            </a:r>
            <a:br>
              <a:rPr lang="en-US" dirty="0">
                <a:solidFill>
                  <a:schemeClr val="bg2">
                    <a:lumMod val="50000"/>
                  </a:schemeClr>
                </a:solidFill>
              </a:rPr>
            </a:br>
            <a:r>
              <a:rPr lang="en-GB" dirty="0" smtClean="0">
                <a:solidFill>
                  <a:schemeClr val="bg2">
                    <a:lumMod val="50000"/>
                  </a:schemeClr>
                </a:solidFill>
              </a:rPr>
              <a:t/>
            </a:r>
            <a:br>
              <a:rPr lang="en-GB" dirty="0" smtClean="0">
                <a:solidFill>
                  <a:schemeClr val="bg2">
                    <a:lumMod val="50000"/>
                  </a:schemeClr>
                </a:solidFill>
              </a:rPr>
            </a:br>
            <a:r>
              <a:rPr lang="en-GB" dirty="0" smtClean="0">
                <a:solidFill>
                  <a:schemeClr val="bg2">
                    <a:lumMod val="50000"/>
                  </a:schemeClr>
                </a:solidFill>
              </a:rPr>
              <a:t/>
            </a:r>
            <a:br>
              <a:rPr lang="en-GB" dirty="0" smtClean="0">
                <a:solidFill>
                  <a:schemeClr val="bg2">
                    <a:lumMod val="50000"/>
                  </a:schemeClr>
                </a:solidFill>
              </a:rPr>
            </a:br>
            <a:r>
              <a:rPr lang="en-GB" dirty="0" smtClean="0"/>
              <a:t/>
            </a:r>
            <a:br>
              <a:rPr lang="en-GB" dirty="0" smtClean="0"/>
            </a:br>
            <a:r>
              <a:rPr lang="en-GB" dirty="0" smtClean="0">
                <a:solidFill>
                  <a:srgbClr val="FF0000"/>
                </a:solidFill>
              </a:rPr>
              <a:t/>
            </a:r>
            <a:br>
              <a:rPr lang="en-GB" dirty="0" smtClean="0">
                <a:solidFill>
                  <a:srgbClr val="FF0000"/>
                </a:solidFill>
              </a:rPr>
            </a:br>
            <a:r>
              <a:rPr lang="en-GB" dirty="0" smtClean="0"/>
              <a:t/>
            </a:r>
            <a:br>
              <a:rPr lang="en-GB" dirty="0" smtClean="0"/>
            </a:br>
            <a:r>
              <a:rPr lang="en-GB" dirty="0" smtClean="0"/>
              <a:t/>
            </a:r>
            <a:br>
              <a:rPr lang="en-GB" dirty="0" smtClean="0"/>
            </a:br>
            <a:endParaRPr lang="en-GB" dirty="0">
              <a:solidFill>
                <a:schemeClr val="tx1"/>
              </a:solidFill>
            </a:endParaRPr>
          </a:p>
        </p:txBody>
      </p:sp>
    </p:spTree>
    <p:extLst>
      <p:ext uri="{BB962C8B-B14F-4D97-AF65-F5344CB8AC3E}">
        <p14:creationId xmlns:p14="http://schemas.microsoft.com/office/powerpoint/2010/main" val="15332900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p:cNvSpPr>
            <a:spLocks noGrp="1"/>
          </p:cNvSpPr>
          <p:nvPr>
            <p:ph type="title"/>
          </p:nvPr>
        </p:nvSpPr>
        <p:spPr/>
        <p:txBody>
          <a:bodyPr/>
          <a:lstStyle/>
          <a:p>
            <a:r>
              <a:rPr lang="es-ES" dirty="0" smtClean="0"/>
              <a:t>Summary </a:t>
            </a:r>
            <a:r>
              <a:rPr lang="es-ES" dirty="0"/>
              <a:t>of </a:t>
            </a:r>
            <a:r>
              <a:rPr lang="es-ES" dirty="0" smtClean="0"/>
              <a:t>Recommendations</a:t>
            </a:r>
            <a:endParaRPr lang="es-ES" dirty="0"/>
          </a:p>
        </p:txBody>
      </p:sp>
      <p:sp>
        <p:nvSpPr>
          <p:cNvPr id="7" name="Marcador de número de diapositiva 6"/>
          <p:cNvSpPr>
            <a:spLocks noGrp="1"/>
          </p:cNvSpPr>
          <p:nvPr>
            <p:ph type="sldNum" sz="quarter" idx="4"/>
          </p:nvPr>
        </p:nvSpPr>
        <p:spPr/>
        <p:txBody>
          <a:bodyPr/>
          <a:lstStyle/>
          <a:p>
            <a:fld id="{F096157D-9D44-4342-AEFF-76ADE352FA4A}" type="slidenum">
              <a:rPr lang="tr-TR" smtClean="0"/>
              <a:pPr/>
              <a:t>10</a:t>
            </a:fld>
            <a:endParaRPr lang="tr-TR" dirty="0"/>
          </a:p>
        </p:txBody>
      </p:sp>
      <p:sp>
        <p:nvSpPr>
          <p:cNvPr id="6" name="Marcador de fecha 5"/>
          <p:cNvSpPr>
            <a:spLocks noGrp="1"/>
          </p:cNvSpPr>
          <p:nvPr>
            <p:ph type="dt" sz="half" idx="2"/>
          </p:nvPr>
        </p:nvSpPr>
        <p:spPr/>
        <p:txBody>
          <a:bodyPr/>
          <a:lstStyle/>
          <a:p>
            <a:fld id="{F6400876-E198-994A-958F-F82423EE1644}" type="datetime1">
              <a:rPr lang="es-ES" smtClean="0"/>
              <a:t>05/01/2018</a:t>
            </a:fld>
            <a:endParaRPr lang="en-US" dirty="0"/>
          </a:p>
        </p:txBody>
      </p:sp>
      <p:sp>
        <p:nvSpPr>
          <p:cNvPr id="12" name="Marcador de contenido 3"/>
          <p:cNvSpPr>
            <a:spLocks noGrp="1"/>
          </p:cNvSpPr>
          <p:nvPr>
            <p:ph idx="1"/>
          </p:nvPr>
        </p:nvSpPr>
        <p:spPr>
          <a:xfrm>
            <a:off x="466928" y="2091717"/>
            <a:ext cx="8334171" cy="4124361"/>
          </a:xfrm>
        </p:spPr>
        <p:txBody>
          <a:bodyPr/>
          <a:lstStyle/>
          <a:p>
            <a:pPr>
              <a:buFont typeface="Arial" panose="020B0604020202020204" pitchFamily="34" charset="0"/>
              <a:buChar char="•"/>
            </a:pPr>
            <a:r>
              <a:rPr lang="en-GB" sz="1800" dirty="0" smtClean="0"/>
              <a:t>Imaging is not </a:t>
            </a:r>
            <a:r>
              <a:rPr lang="en-GB" sz="1800" dirty="0"/>
              <a:t>required to diagnose </a:t>
            </a:r>
            <a:r>
              <a:rPr lang="en-GB" sz="1800" dirty="0" smtClean="0"/>
              <a:t>OA in </a:t>
            </a:r>
            <a:r>
              <a:rPr lang="en-GB" sz="1800" dirty="0"/>
              <a:t>typical presentation, </a:t>
            </a:r>
            <a:r>
              <a:rPr lang="en-GB" sz="1800" dirty="0" smtClean="0"/>
              <a:t>but its use is recommended in case of atypical presentation to allow differential diagnosis. </a:t>
            </a:r>
          </a:p>
          <a:p>
            <a:pPr>
              <a:buFont typeface="Arial" panose="020B0604020202020204" pitchFamily="34" charset="0"/>
              <a:buChar char="•"/>
            </a:pPr>
            <a:r>
              <a:rPr lang="en-GB" sz="1800" dirty="0" smtClean="0"/>
              <a:t>The routine use of imaging for OA follow-up is not recommended, unless ad unexpected rapid progression or a change in symptoms occur. </a:t>
            </a:r>
          </a:p>
          <a:p>
            <a:pPr>
              <a:buFont typeface="Arial" panose="020B0604020202020204" pitchFamily="34" charset="0"/>
              <a:buChar char="•"/>
            </a:pPr>
            <a:r>
              <a:rPr lang="en-GB" sz="1800" dirty="0" smtClean="0"/>
              <a:t>When imaging is needed, conventional radiography should be performed first and attention should be paid to the choice of radiographic views. </a:t>
            </a:r>
          </a:p>
          <a:p>
            <a:pPr>
              <a:buFont typeface="Arial" panose="020B0604020202020204" pitchFamily="34" charset="0"/>
              <a:buChar char="•"/>
            </a:pPr>
            <a:r>
              <a:rPr lang="en-GB" sz="1800" dirty="0" smtClean="0"/>
              <a:t>Imaging is not recommended for diagnostic purposes. </a:t>
            </a:r>
          </a:p>
          <a:p>
            <a:pPr>
              <a:buFont typeface="Arial" panose="020B0604020202020204" pitchFamily="34" charset="0"/>
              <a:buChar char="•"/>
            </a:pPr>
            <a:r>
              <a:rPr lang="en-GB" sz="1800" dirty="0" smtClean="0"/>
              <a:t>The use of imaging to guide intra-articular injections is recommended in particular conditions, such as joint deformity or obesity.</a:t>
            </a:r>
            <a:endParaRPr lang="en-GB" sz="1800" dirty="0"/>
          </a:p>
        </p:txBody>
      </p:sp>
    </p:spTree>
    <p:extLst>
      <p:ext uri="{BB962C8B-B14F-4D97-AF65-F5344CB8AC3E}">
        <p14:creationId xmlns:p14="http://schemas.microsoft.com/office/powerpoint/2010/main" val="11038406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p:cNvSpPr>
            <a:spLocks noGrp="1"/>
          </p:cNvSpPr>
          <p:nvPr>
            <p:ph type="title"/>
          </p:nvPr>
        </p:nvSpPr>
        <p:spPr/>
        <p:txBody>
          <a:bodyPr/>
          <a:lstStyle/>
          <a:p>
            <a:r>
              <a:rPr lang="en-GB" dirty="0" smtClean="0"/>
              <a:t>Summary</a:t>
            </a:r>
            <a:r>
              <a:rPr lang="es-ES" dirty="0" smtClean="0"/>
              <a:t> </a:t>
            </a:r>
            <a:r>
              <a:rPr lang="es-ES" dirty="0"/>
              <a:t>of Recommendations </a:t>
            </a:r>
            <a:r>
              <a:rPr lang="es-ES" dirty="0" smtClean="0"/>
              <a:t>in </a:t>
            </a:r>
            <a:r>
              <a:rPr lang="es-ES" dirty="0"/>
              <a:t>lay format </a:t>
            </a:r>
          </a:p>
        </p:txBody>
      </p:sp>
      <p:sp>
        <p:nvSpPr>
          <p:cNvPr id="7" name="Marcador de número de diapositiva 6"/>
          <p:cNvSpPr>
            <a:spLocks noGrp="1"/>
          </p:cNvSpPr>
          <p:nvPr>
            <p:ph type="sldNum" sz="quarter" idx="4"/>
          </p:nvPr>
        </p:nvSpPr>
        <p:spPr/>
        <p:txBody>
          <a:bodyPr/>
          <a:lstStyle/>
          <a:p>
            <a:fld id="{F096157D-9D44-4342-AEFF-76ADE352FA4A}" type="slidenum">
              <a:rPr lang="tr-TR" smtClean="0"/>
              <a:pPr/>
              <a:t>11</a:t>
            </a:fld>
            <a:endParaRPr lang="tr-TR" dirty="0"/>
          </a:p>
        </p:txBody>
      </p:sp>
      <p:sp>
        <p:nvSpPr>
          <p:cNvPr id="6" name="Marcador de fecha 5"/>
          <p:cNvSpPr>
            <a:spLocks noGrp="1"/>
          </p:cNvSpPr>
          <p:nvPr>
            <p:ph type="dt" sz="half" idx="2"/>
          </p:nvPr>
        </p:nvSpPr>
        <p:spPr/>
        <p:txBody>
          <a:bodyPr/>
          <a:lstStyle/>
          <a:p>
            <a:fld id="{F6400876-E198-994A-958F-F82423EE1644}" type="datetime1">
              <a:rPr lang="es-ES" smtClean="0"/>
              <a:t>05/01/2018</a:t>
            </a:fld>
            <a:endParaRPr lang="en-US" dirty="0"/>
          </a:p>
        </p:txBody>
      </p:sp>
      <p:sp>
        <p:nvSpPr>
          <p:cNvPr id="8" name="Marcador de contenido 3"/>
          <p:cNvSpPr>
            <a:spLocks noGrp="1"/>
          </p:cNvSpPr>
          <p:nvPr>
            <p:ph idx="1"/>
          </p:nvPr>
        </p:nvSpPr>
        <p:spPr>
          <a:xfrm>
            <a:off x="466928" y="2091717"/>
            <a:ext cx="8334171" cy="4124361"/>
          </a:xfrm>
        </p:spPr>
        <p:txBody>
          <a:bodyPr/>
          <a:lstStyle/>
          <a:p>
            <a:pPr marL="0" indent="0">
              <a:buNone/>
            </a:pPr>
            <a:r>
              <a:rPr lang="en-GB" sz="1800" dirty="0" smtClean="0"/>
              <a:t>Imaging is not required to </a:t>
            </a:r>
            <a:r>
              <a:rPr lang="en-GB" sz="1800" dirty="0"/>
              <a:t>diagnose </a:t>
            </a:r>
            <a:r>
              <a:rPr lang="en-GB" sz="1800" dirty="0" smtClean="0"/>
              <a:t>OA in typical </a:t>
            </a:r>
            <a:r>
              <a:rPr lang="en-GB" sz="1800" dirty="0"/>
              <a:t>presentation, </a:t>
            </a:r>
            <a:r>
              <a:rPr lang="en-GB" sz="1800" dirty="0" smtClean="0"/>
              <a:t>but its use is recommended in case of atypical presentation to allow differential diagnosis. The routine use of imaging for OA follow-up is not recommended, unless ad unexpected rapid progression or a change in symptoms occur. When imaging is needed, conventional radiography should be performed first and attention should be paid in the choice of radiographic views. Imaging is not recommended for diagnostic purposes. The use of imaging to guide intra-articular injections is recommended in particular conditions, such as joint deformity or obesity.</a:t>
            </a:r>
            <a:endParaRPr lang="en-GB" sz="1800" dirty="0"/>
          </a:p>
        </p:txBody>
      </p:sp>
    </p:spTree>
    <p:extLst>
      <p:ext uri="{BB962C8B-B14F-4D97-AF65-F5344CB8AC3E}">
        <p14:creationId xmlns:p14="http://schemas.microsoft.com/office/powerpoint/2010/main" val="20679071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p:cNvSpPr>
            <a:spLocks noGrp="1"/>
          </p:cNvSpPr>
          <p:nvPr>
            <p:ph type="title"/>
          </p:nvPr>
        </p:nvSpPr>
        <p:spPr/>
        <p:txBody>
          <a:bodyPr/>
          <a:lstStyle/>
          <a:p>
            <a:r>
              <a:rPr lang="en-GB" dirty="0" smtClean="0"/>
              <a:t>Acknowledgements</a:t>
            </a:r>
            <a:endParaRPr lang="en-GB" dirty="0"/>
          </a:p>
        </p:txBody>
      </p:sp>
      <p:sp>
        <p:nvSpPr>
          <p:cNvPr id="7" name="Marcador de número de diapositiva 6"/>
          <p:cNvSpPr>
            <a:spLocks noGrp="1"/>
          </p:cNvSpPr>
          <p:nvPr>
            <p:ph type="sldNum" sz="quarter" idx="4"/>
          </p:nvPr>
        </p:nvSpPr>
        <p:spPr/>
        <p:txBody>
          <a:bodyPr/>
          <a:lstStyle/>
          <a:p>
            <a:fld id="{F096157D-9D44-4342-AEFF-76ADE352FA4A}" type="slidenum">
              <a:rPr lang="tr-TR" smtClean="0"/>
              <a:pPr/>
              <a:t>12</a:t>
            </a:fld>
            <a:endParaRPr lang="tr-TR" dirty="0"/>
          </a:p>
        </p:txBody>
      </p:sp>
      <p:sp>
        <p:nvSpPr>
          <p:cNvPr id="6" name="Marcador de fecha 5"/>
          <p:cNvSpPr>
            <a:spLocks noGrp="1"/>
          </p:cNvSpPr>
          <p:nvPr>
            <p:ph type="dt" sz="half" idx="2"/>
          </p:nvPr>
        </p:nvSpPr>
        <p:spPr/>
        <p:txBody>
          <a:bodyPr/>
          <a:lstStyle/>
          <a:p>
            <a:fld id="{F6400876-E198-994A-958F-F82423EE1644}" type="datetime1">
              <a:rPr lang="es-ES" smtClean="0"/>
              <a:t>05/01/2018</a:t>
            </a:fld>
            <a:endParaRPr lang="en-US" dirty="0"/>
          </a:p>
        </p:txBody>
      </p:sp>
      <p:pic>
        <p:nvPicPr>
          <p:cNvPr id="9" name="Immagine 8"/>
          <p:cNvPicPr>
            <a:picLocks noChangeAspect="1"/>
          </p:cNvPicPr>
          <p:nvPr/>
        </p:nvPicPr>
        <p:blipFill>
          <a:blip r:embed="rId2"/>
          <a:stretch>
            <a:fillRect/>
          </a:stretch>
        </p:blipFill>
        <p:spPr>
          <a:xfrm>
            <a:off x="1679337" y="2337220"/>
            <a:ext cx="5730737" cy="3846909"/>
          </a:xfrm>
          <a:prstGeom prst="rect">
            <a:avLst/>
          </a:prstGeom>
        </p:spPr>
      </p:pic>
    </p:spTree>
    <p:extLst>
      <p:ext uri="{BB962C8B-B14F-4D97-AF65-F5344CB8AC3E}">
        <p14:creationId xmlns:p14="http://schemas.microsoft.com/office/powerpoint/2010/main" val="11111158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66928" y="2187253"/>
            <a:ext cx="8334171" cy="4124361"/>
          </a:xfrm>
        </p:spPr>
        <p:txBody>
          <a:bodyPr/>
          <a:lstStyle/>
          <a:p>
            <a:r>
              <a:rPr lang="en-GB" dirty="0" smtClean="0">
                <a:solidFill>
                  <a:srgbClr val="000000"/>
                </a:solidFill>
              </a:rPr>
              <a:t>Methods:  </a:t>
            </a:r>
            <a:r>
              <a:rPr lang="en-US" dirty="0">
                <a:solidFill>
                  <a:srgbClr val="000000"/>
                </a:solidFill>
              </a:rPr>
              <a:t>According to the EULAR Standardized Operating Procedures*</a:t>
            </a:r>
          </a:p>
          <a:p>
            <a:endParaRPr lang="en-GB" dirty="0"/>
          </a:p>
        </p:txBody>
      </p:sp>
      <p:sp>
        <p:nvSpPr>
          <p:cNvPr id="3" name="Title 2"/>
          <p:cNvSpPr>
            <a:spLocks noGrp="1"/>
          </p:cNvSpPr>
          <p:nvPr>
            <p:ph type="title"/>
          </p:nvPr>
        </p:nvSpPr>
        <p:spPr/>
        <p:txBody>
          <a:bodyPr/>
          <a:lstStyle/>
          <a:p>
            <a:r>
              <a:rPr lang="en-US" dirty="0"/>
              <a:t>EULAR recommendations for the use of imaging in the clinical management of osteoarthritis</a:t>
            </a:r>
            <a:endParaRPr lang="en-GB" dirty="0"/>
          </a:p>
        </p:txBody>
      </p:sp>
      <p:sp>
        <p:nvSpPr>
          <p:cNvPr id="4" name="Slide Number Placeholder 3"/>
          <p:cNvSpPr>
            <a:spLocks noGrp="1"/>
          </p:cNvSpPr>
          <p:nvPr>
            <p:ph type="sldNum" sz="quarter" idx="4"/>
          </p:nvPr>
        </p:nvSpPr>
        <p:spPr/>
        <p:txBody>
          <a:bodyPr/>
          <a:lstStyle/>
          <a:p>
            <a:fld id="{F096157D-9D44-4342-AEFF-76ADE352FA4A}" type="slidenum">
              <a:rPr lang="tr-TR" smtClean="0"/>
              <a:pPr/>
              <a:t>2</a:t>
            </a:fld>
            <a:endParaRPr lang="tr-TR" dirty="0"/>
          </a:p>
        </p:txBody>
      </p:sp>
      <p:sp>
        <p:nvSpPr>
          <p:cNvPr id="5" name="Date Placeholder 4"/>
          <p:cNvSpPr>
            <a:spLocks noGrp="1"/>
          </p:cNvSpPr>
          <p:nvPr>
            <p:ph type="dt" sz="half" idx="2"/>
          </p:nvPr>
        </p:nvSpPr>
        <p:spPr/>
        <p:txBody>
          <a:bodyPr/>
          <a:lstStyle/>
          <a:p>
            <a:fld id="{BA3F73F8-1884-0E40-983C-CDED2351A66E}" type="datetime1">
              <a:rPr lang="es-ES" smtClean="0"/>
              <a:t>05/01/2018</a:t>
            </a:fld>
            <a:endParaRPr lang="en-US" dirty="0"/>
          </a:p>
        </p:txBody>
      </p:sp>
      <p:grpSp>
        <p:nvGrpSpPr>
          <p:cNvPr id="6" name="Group 5"/>
          <p:cNvGrpSpPr/>
          <p:nvPr/>
        </p:nvGrpSpPr>
        <p:grpSpPr>
          <a:xfrm>
            <a:off x="2422372" y="2809824"/>
            <a:ext cx="4224469" cy="3080989"/>
            <a:chOff x="2422372" y="1956836"/>
            <a:chExt cx="4224469" cy="3080989"/>
          </a:xfrm>
        </p:grpSpPr>
        <p:sp>
          <p:nvSpPr>
            <p:cNvPr id="7" name="ZoneTexte 2"/>
            <p:cNvSpPr txBox="1"/>
            <p:nvPr/>
          </p:nvSpPr>
          <p:spPr>
            <a:xfrm>
              <a:off x="3355865" y="1956836"/>
              <a:ext cx="2304256" cy="338554"/>
            </a:xfrm>
            <a:prstGeom prst="rect">
              <a:avLst/>
            </a:prstGeom>
            <a:solidFill>
              <a:srgbClr val="002060"/>
            </a:solidFill>
            <a:ln w="25400">
              <a:solidFill>
                <a:srgbClr val="0070C0"/>
              </a:solidFill>
            </a:ln>
          </p:spPr>
          <p:txBody>
            <a:bodyPr wrap="square" rtlCol="0">
              <a:spAutoFit/>
            </a:bodyPr>
            <a:lstStyle/>
            <a:p>
              <a:pPr eaLnBrk="1" hangingPunct="1">
                <a:spcBef>
                  <a:spcPct val="0"/>
                </a:spcBef>
              </a:pPr>
              <a:r>
                <a:rPr lang="en-GB" sz="1600" dirty="0" smtClean="0">
                  <a:solidFill>
                    <a:prstClr val="white"/>
                  </a:solidFill>
                  <a:ea typeface="+mn-ea"/>
                  <a:cs typeface="+mn-cs"/>
                </a:rPr>
                <a:t>Consensual approach</a:t>
              </a:r>
              <a:endParaRPr lang="en-GB" sz="1600" dirty="0">
                <a:solidFill>
                  <a:prstClr val="white"/>
                </a:solidFill>
                <a:ea typeface="+mn-ea"/>
                <a:cs typeface="+mn-cs"/>
              </a:endParaRPr>
            </a:p>
          </p:txBody>
        </p:sp>
        <p:sp>
          <p:nvSpPr>
            <p:cNvPr id="8" name="ZoneTexte 3"/>
            <p:cNvSpPr txBox="1"/>
            <p:nvPr/>
          </p:nvSpPr>
          <p:spPr>
            <a:xfrm>
              <a:off x="3227696" y="2596908"/>
              <a:ext cx="2627193" cy="584775"/>
            </a:xfrm>
            <a:prstGeom prst="rect">
              <a:avLst/>
            </a:prstGeom>
            <a:solidFill>
              <a:srgbClr val="002060"/>
            </a:solidFill>
            <a:ln w="25400">
              <a:solidFill>
                <a:srgbClr val="0070C0"/>
              </a:solidFill>
            </a:ln>
          </p:spPr>
          <p:txBody>
            <a:bodyPr wrap="square" rtlCol="0">
              <a:spAutoFit/>
            </a:bodyPr>
            <a:lstStyle/>
            <a:p>
              <a:pPr eaLnBrk="1" hangingPunct="1">
                <a:spcBef>
                  <a:spcPct val="0"/>
                </a:spcBef>
              </a:pPr>
              <a:r>
                <a:rPr lang="fr-FR" sz="1600" dirty="0" err="1" smtClean="0">
                  <a:solidFill>
                    <a:prstClr val="white"/>
                  </a:solidFill>
                  <a:ea typeface="+mn-ea"/>
                  <a:cs typeface="+mn-cs"/>
                </a:rPr>
                <a:t>Define</a:t>
              </a:r>
              <a:r>
                <a:rPr lang="fr-FR" sz="1600" dirty="0" smtClean="0">
                  <a:solidFill>
                    <a:prstClr val="white"/>
                  </a:solidFill>
                  <a:ea typeface="+mn-ea"/>
                  <a:cs typeface="+mn-cs"/>
                </a:rPr>
                <a:t> questions for SLR</a:t>
              </a:r>
            </a:p>
            <a:p>
              <a:pPr eaLnBrk="1" hangingPunct="1">
                <a:spcBef>
                  <a:spcPct val="0"/>
                </a:spcBef>
              </a:pPr>
              <a:r>
                <a:rPr lang="fr-FR" sz="1600" dirty="0" smtClean="0">
                  <a:solidFill>
                    <a:prstClr val="white"/>
                  </a:solidFill>
                  <a:ea typeface="+mn-ea"/>
                  <a:cs typeface="+mn-cs"/>
                </a:rPr>
                <a:t>???????</a:t>
              </a:r>
              <a:endParaRPr lang="fr-FR" sz="1600" dirty="0">
                <a:solidFill>
                  <a:prstClr val="white"/>
                </a:solidFill>
                <a:ea typeface="+mn-ea"/>
                <a:cs typeface="+mn-cs"/>
              </a:endParaRPr>
            </a:p>
          </p:txBody>
        </p:sp>
        <p:sp>
          <p:nvSpPr>
            <p:cNvPr id="9" name="ZoneTexte 4"/>
            <p:cNvSpPr txBox="1"/>
            <p:nvPr/>
          </p:nvSpPr>
          <p:spPr>
            <a:xfrm>
              <a:off x="2944894" y="3273112"/>
              <a:ext cx="3192903" cy="338554"/>
            </a:xfrm>
            <a:prstGeom prst="rect">
              <a:avLst/>
            </a:prstGeom>
            <a:solidFill>
              <a:srgbClr val="002060"/>
            </a:solidFill>
            <a:ln w="25400">
              <a:solidFill>
                <a:srgbClr val="0070C0"/>
              </a:solidFill>
            </a:ln>
          </p:spPr>
          <p:txBody>
            <a:bodyPr wrap="square" rtlCol="0">
              <a:spAutoFit/>
            </a:bodyPr>
            <a:lstStyle/>
            <a:p>
              <a:pPr eaLnBrk="1" hangingPunct="1">
                <a:spcBef>
                  <a:spcPct val="0"/>
                </a:spcBef>
              </a:pPr>
              <a:r>
                <a:rPr lang="en-GB" sz="1600" dirty="0" smtClean="0">
                  <a:solidFill>
                    <a:prstClr val="white"/>
                  </a:solidFill>
                  <a:ea typeface="+mn-ea"/>
                  <a:cs typeface="+mn-cs"/>
                </a:rPr>
                <a:t>Systematic literature research</a:t>
              </a:r>
              <a:endParaRPr lang="en-GB" sz="1600" dirty="0">
                <a:solidFill>
                  <a:prstClr val="white"/>
                </a:solidFill>
                <a:ea typeface="+mn-ea"/>
                <a:cs typeface="+mn-cs"/>
              </a:endParaRPr>
            </a:p>
          </p:txBody>
        </p:sp>
        <p:sp>
          <p:nvSpPr>
            <p:cNvPr id="10" name="ZoneTexte 5"/>
            <p:cNvSpPr txBox="1"/>
            <p:nvPr/>
          </p:nvSpPr>
          <p:spPr>
            <a:xfrm>
              <a:off x="3432845" y="3913183"/>
              <a:ext cx="2304256" cy="338554"/>
            </a:xfrm>
            <a:prstGeom prst="rect">
              <a:avLst/>
            </a:prstGeom>
            <a:solidFill>
              <a:srgbClr val="002060"/>
            </a:solidFill>
            <a:ln w="25400">
              <a:solidFill>
                <a:srgbClr val="0070C0"/>
              </a:solidFill>
            </a:ln>
          </p:spPr>
          <p:txBody>
            <a:bodyPr wrap="square" rtlCol="0">
              <a:spAutoFit/>
            </a:bodyPr>
            <a:lstStyle/>
            <a:p>
              <a:pPr eaLnBrk="1" hangingPunct="1">
                <a:spcBef>
                  <a:spcPct val="0"/>
                </a:spcBef>
              </a:pPr>
              <a:r>
                <a:rPr lang="en-GB" sz="1600" dirty="0" smtClean="0">
                  <a:solidFill>
                    <a:prstClr val="white"/>
                  </a:solidFill>
                  <a:ea typeface="+mn-ea"/>
                  <a:cs typeface="+mn-cs"/>
                </a:rPr>
                <a:t>Consensual approach</a:t>
              </a:r>
              <a:endParaRPr lang="en-GB" sz="1600" dirty="0">
                <a:solidFill>
                  <a:prstClr val="white"/>
                </a:solidFill>
                <a:ea typeface="+mn-ea"/>
                <a:cs typeface="+mn-cs"/>
              </a:endParaRPr>
            </a:p>
          </p:txBody>
        </p:sp>
        <p:sp>
          <p:nvSpPr>
            <p:cNvPr id="11" name="ZoneTexte 6"/>
            <p:cNvSpPr txBox="1"/>
            <p:nvPr/>
          </p:nvSpPr>
          <p:spPr>
            <a:xfrm>
              <a:off x="2422372" y="4617261"/>
              <a:ext cx="4224469" cy="420564"/>
            </a:xfrm>
            <a:prstGeom prst="rect">
              <a:avLst/>
            </a:prstGeom>
            <a:solidFill>
              <a:srgbClr val="002060"/>
            </a:solidFill>
            <a:ln w="25400">
              <a:solidFill>
                <a:srgbClr val="0070C0"/>
              </a:solidFill>
            </a:ln>
          </p:spPr>
          <p:txBody>
            <a:bodyPr wrap="square" rtlCol="0">
              <a:spAutoFit/>
            </a:bodyPr>
            <a:lstStyle/>
            <a:p>
              <a:pPr algn="ctr" eaLnBrk="1" hangingPunct="1">
                <a:spcBef>
                  <a:spcPct val="0"/>
                </a:spcBef>
              </a:pPr>
              <a:r>
                <a:rPr lang="fr-FR" sz="2133" dirty="0">
                  <a:solidFill>
                    <a:prstClr val="white"/>
                  </a:solidFill>
                  <a:ea typeface="+mn-ea"/>
                  <a:cs typeface="+mn-cs"/>
                </a:rPr>
                <a:t>FINAL </a:t>
              </a:r>
              <a:r>
                <a:rPr lang="en-GB" sz="2133" dirty="0" smtClean="0">
                  <a:solidFill>
                    <a:prstClr val="white"/>
                  </a:solidFill>
                  <a:ea typeface="+mn-ea"/>
                  <a:cs typeface="+mn-cs"/>
                </a:rPr>
                <a:t>Recommendations</a:t>
              </a:r>
              <a:endParaRPr lang="en-GB" sz="2133" dirty="0">
                <a:solidFill>
                  <a:prstClr val="white"/>
                </a:solidFill>
                <a:ea typeface="+mn-ea"/>
                <a:cs typeface="+mn-cs"/>
              </a:endParaRPr>
            </a:p>
          </p:txBody>
        </p:sp>
        <p:sp>
          <p:nvSpPr>
            <p:cNvPr id="12" name="Flèche vers le bas 9"/>
            <p:cNvSpPr/>
            <p:nvPr/>
          </p:nvSpPr>
          <p:spPr>
            <a:xfrm>
              <a:off x="4479590" y="2285252"/>
              <a:ext cx="40639" cy="247769"/>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hangingPunct="1">
                <a:spcBef>
                  <a:spcPct val="0"/>
                </a:spcBef>
              </a:pPr>
              <a:endParaRPr lang="fr-FR" sz="2133">
                <a:solidFill>
                  <a:prstClr val="white"/>
                </a:solidFill>
              </a:endParaRPr>
            </a:p>
          </p:txBody>
        </p:sp>
        <p:sp>
          <p:nvSpPr>
            <p:cNvPr id="13" name="Flèche vers le bas 10"/>
            <p:cNvSpPr/>
            <p:nvPr/>
          </p:nvSpPr>
          <p:spPr>
            <a:xfrm>
              <a:off x="4493968" y="2981658"/>
              <a:ext cx="40639" cy="247769"/>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hangingPunct="1">
                <a:spcBef>
                  <a:spcPct val="0"/>
                </a:spcBef>
              </a:pPr>
              <a:endParaRPr lang="fr-FR" sz="2133">
                <a:solidFill>
                  <a:prstClr val="white"/>
                </a:solidFill>
              </a:endParaRPr>
            </a:p>
          </p:txBody>
        </p:sp>
        <p:sp>
          <p:nvSpPr>
            <p:cNvPr id="14" name="Flèche vers le bas 11"/>
            <p:cNvSpPr/>
            <p:nvPr/>
          </p:nvSpPr>
          <p:spPr>
            <a:xfrm>
              <a:off x="4514009" y="3613252"/>
              <a:ext cx="40639" cy="247769"/>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hangingPunct="1">
                <a:spcBef>
                  <a:spcPct val="0"/>
                </a:spcBef>
              </a:pPr>
              <a:endParaRPr lang="fr-FR" sz="2133">
                <a:solidFill>
                  <a:prstClr val="white"/>
                </a:solidFill>
              </a:endParaRPr>
            </a:p>
          </p:txBody>
        </p:sp>
        <p:sp>
          <p:nvSpPr>
            <p:cNvPr id="15" name="Flèche vers le bas 12"/>
            <p:cNvSpPr/>
            <p:nvPr/>
          </p:nvSpPr>
          <p:spPr>
            <a:xfrm>
              <a:off x="4520465" y="4291001"/>
              <a:ext cx="40639" cy="247769"/>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hangingPunct="1">
                <a:spcBef>
                  <a:spcPct val="0"/>
                </a:spcBef>
              </a:pPr>
              <a:endParaRPr lang="fr-FR" sz="2133">
                <a:solidFill>
                  <a:prstClr val="white"/>
                </a:solidFill>
              </a:endParaRPr>
            </a:p>
          </p:txBody>
        </p:sp>
      </p:grpSp>
      <p:sp>
        <p:nvSpPr>
          <p:cNvPr id="16" name="ZoneTexte 7"/>
          <p:cNvSpPr txBox="1"/>
          <p:nvPr/>
        </p:nvSpPr>
        <p:spPr>
          <a:xfrm>
            <a:off x="5596114" y="6031437"/>
            <a:ext cx="3438762" cy="256545"/>
          </a:xfrm>
          <a:prstGeom prst="rect">
            <a:avLst/>
          </a:prstGeom>
          <a:noFill/>
        </p:spPr>
        <p:txBody>
          <a:bodyPr wrap="none" rtlCol="0">
            <a:spAutoFit/>
          </a:bodyPr>
          <a:lstStyle/>
          <a:p>
            <a:pPr eaLnBrk="1" hangingPunct="1">
              <a:spcBef>
                <a:spcPct val="0"/>
              </a:spcBef>
            </a:pPr>
            <a:r>
              <a:rPr lang="fr-FR" sz="1067" dirty="0">
                <a:solidFill>
                  <a:srgbClr val="000000"/>
                </a:solidFill>
                <a:ea typeface="+mn-ea"/>
                <a:cs typeface="+mn-cs"/>
              </a:rPr>
              <a:t>* </a:t>
            </a:r>
            <a:r>
              <a:rPr lang="fr-FR" sz="1067" dirty="0" smtClean="0">
                <a:solidFill>
                  <a:srgbClr val="000000"/>
                </a:solidFill>
                <a:ea typeface="+mn-ea"/>
                <a:cs typeface="+mn-cs"/>
              </a:rPr>
              <a:t>van </a:t>
            </a:r>
            <a:r>
              <a:rPr lang="fr-FR" sz="1067" dirty="0">
                <a:solidFill>
                  <a:srgbClr val="000000"/>
                </a:solidFill>
                <a:ea typeface="+mn-ea"/>
                <a:cs typeface="+mn-cs"/>
              </a:rPr>
              <a:t>der </a:t>
            </a:r>
            <a:r>
              <a:rPr lang="fr-FR" sz="1067" dirty="0">
                <a:solidFill>
                  <a:srgbClr val="000000"/>
                </a:solidFill>
                <a:ea typeface="+mn-ea"/>
                <a:cs typeface="+mn-cs"/>
              </a:rPr>
              <a:t>Heijde </a:t>
            </a:r>
            <a:r>
              <a:rPr lang="fr-FR" sz="1067" i="1" dirty="0">
                <a:solidFill>
                  <a:srgbClr val="000000"/>
                </a:solidFill>
                <a:ea typeface="+mn-ea"/>
                <a:cs typeface="+mn-cs"/>
              </a:rPr>
              <a:t>et al </a:t>
            </a:r>
            <a:r>
              <a:rPr lang="fr-FR" sz="1067" dirty="0">
                <a:solidFill>
                  <a:srgbClr val="000000"/>
                </a:solidFill>
                <a:ea typeface="+mn-ea"/>
                <a:cs typeface="+mn-cs"/>
              </a:rPr>
              <a:t>Ann </a:t>
            </a:r>
            <a:r>
              <a:rPr lang="fr-FR" sz="1067" dirty="0" err="1">
                <a:solidFill>
                  <a:srgbClr val="000000"/>
                </a:solidFill>
                <a:ea typeface="+mn-ea"/>
                <a:cs typeface="+mn-cs"/>
              </a:rPr>
              <a:t>Rheum</a:t>
            </a:r>
            <a:r>
              <a:rPr lang="fr-FR" sz="1067" dirty="0">
                <a:solidFill>
                  <a:srgbClr val="000000"/>
                </a:solidFill>
                <a:ea typeface="+mn-ea"/>
                <a:cs typeface="+mn-cs"/>
              </a:rPr>
              <a:t> Dis 2016,75:3-15</a:t>
            </a:r>
          </a:p>
        </p:txBody>
      </p:sp>
    </p:spTree>
    <p:extLst>
      <p:ext uri="{BB962C8B-B14F-4D97-AF65-F5344CB8AC3E}">
        <p14:creationId xmlns:p14="http://schemas.microsoft.com/office/powerpoint/2010/main" val="10670415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p:cNvSpPr>
            <a:spLocks noGrp="1"/>
          </p:cNvSpPr>
          <p:nvPr>
            <p:ph type="title"/>
          </p:nvPr>
        </p:nvSpPr>
        <p:spPr/>
        <p:txBody>
          <a:bodyPr/>
          <a:lstStyle/>
          <a:p>
            <a:r>
              <a:rPr lang="en-GB" dirty="0" smtClean="0"/>
              <a:t>Target</a:t>
            </a:r>
            <a:r>
              <a:rPr lang="es-ES" dirty="0" smtClean="0"/>
              <a:t> population/research question</a:t>
            </a:r>
            <a:endParaRPr lang="es-ES" dirty="0"/>
          </a:p>
        </p:txBody>
      </p:sp>
      <p:sp>
        <p:nvSpPr>
          <p:cNvPr id="7" name="Marcador de número de diapositiva 6"/>
          <p:cNvSpPr>
            <a:spLocks noGrp="1"/>
          </p:cNvSpPr>
          <p:nvPr>
            <p:ph type="sldNum" sz="quarter" idx="4"/>
          </p:nvPr>
        </p:nvSpPr>
        <p:spPr/>
        <p:txBody>
          <a:bodyPr/>
          <a:lstStyle/>
          <a:p>
            <a:fld id="{F096157D-9D44-4342-AEFF-76ADE352FA4A}" type="slidenum">
              <a:rPr lang="tr-TR" smtClean="0"/>
              <a:pPr/>
              <a:t>3</a:t>
            </a:fld>
            <a:endParaRPr lang="tr-TR" dirty="0"/>
          </a:p>
        </p:txBody>
      </p:sp>
      <p:sp>
        <p:nvSpPr>
          <p:cNvPr id="6" name="Marcador de fecha 5"/>
          <p:cNvSpPr>
            <a:spLocks noGrp="1"/>
          </p:cNvSpPr>
          <p:nvPr>
            <p:ph type="dt" sz="half" idx="2"/>
          </p:nvPr>
        </p:nvSpPr>
        <p:spPr/>
        <p:txBody>
          <a:bodyPr/>
          <a:lstStyle/>
          <a:p>
            <a:fld id="{F6400876-E198-994A-958F-F82423EE1644}" type="datetime1">
              <a:rPr lang="es-ES" smtClean="0"/>
              <a:t>05/01/2018</a:t>
            </a:fld>
            <a:endParaRPr lang="en-US" dirty="0"/>
          </a:p>
        </p:txBody>
      </p:sp>
      <p:sp>
        <p:nvSpPr>
          <p:cNvPr id="10" name="CasellaDiTesto 9"/>
          <p:cNvSpPr txBox="1"/>
          <p:nvPr/>
        </p:nvSpPr>
        <p:spPr>
          <a:xfrm>
            <a:off x="490538" y="1933275"/>
            <a:ext cx="8352928" cy="4524315"/>
          </a:xfrm>
          <a:prstGeom prst="rect">
            <a:avLst/>
          </a:prstGeom>
          <a:noFill/>
        </p:spPr>
        <p:txBody>
          <a:bodyPr wrap="square" rtlCol="0">
            <a:spAutoFit/>
          </a:bodyPr>
          <a:lstStyle/>
          <a:p>
            <a:pPr eaLnBrk="1" fontAlgn="auto" hangingPunct="1">
              <a:spcBef>
                <a:spcPts val="0"/>
              </a:spcBef>
              <a:spcAft>
                <a:spcPts val="0"/>
              </a:spcAft>
            </a:pPr>
            <a:r>
              <a:rPr lang="en-US" sz="2400" b="0" dirty="0" smtClean="0">
                <a:solidFill>
                  <a:prstClr val="black"/>
                </a:solidFill>
                <a:latin typeface="Calibri"/>
                <a:ea typeface="+mn-ea"/>
                <a:cs typeface="+mn-cs"/>
              </a:rPr>
              <a:t>The aim of the task force was to develop recommendations on the use of imaging of the joints in patients with osteoarthritis (OA) based on evidence from the literature and expert opinion, taking into account: </a:t>
            </a:r>
          </a:p>
          <a:p>
            <a:pPr eaLnBrk="1" fontAlgn="auto" hangingPunct="1">
              <a:spcBef>
                <a:spcPts val="0"/>
              </a:spcBef>
              <a:spcAft>
                <a:spcPts val="0"/>
              </a:spcAft>
            </a:pPr>
            <a:endParaRPr lang="en-US" sz="2400" b="0" dirty="0" smtClean="0">
              <a:solidFill>
                <a:prstClr val="black"/>
              </a:solidFill>
              <a:latin typeface="Calibri"/>
              <a:ea typeface="+mn-ea"/>
              <a:cs typeface="+mn-cs"/>
            </a:endParaRPr>
          </a:p>
          <a:p>
            <a:pPr marL="342900" lvl="0" indent="-342900" eaLnBrk="1" fontAlgn="auto" hangingPunct="1">
              <a:spcBef>
                <a:spcPts val="0"/>
              </a:spcBef>
              <a:spcAft>
                <a:spcPts val="0"/>
              </a:spcAft>
              <a:buClr>
                <a:srgbClr val="073E87"/>
              </a:buClr>
              <a:buFont typeface="Wingdings" panose="05000000000000000000" pitchFamily="2" charset="2"/>
              <a:buChar char="§"/>
            </a:pPr>
            <a:r>
              <a:rPr lang="it-IT" sz="2400" dirty="0" err="1">
                <a:solidFill>
                  <a:prstClr val="black"/>
                </a:solidFill>
                <a:latin typeface="Calibri"/>
                <a:ea typeface="+mn-ea"/>
                <a:cs typeface="+mn-cs"/>
              </a:rPr>
              <a:t>Clinical</a:t>
            </a:r>
            <a:r>
              <a:rPr lang="it-IT" sz="2400" dirty="0">
                <a:solidFill>
                  <a:prstClr val="black"/>
                </a:solidFill>
                <a:latin typeface="Calibri"/>
                <a:ea typeface="+mn-ea"/>
                <a:cs typeface="+mn-cs"/>
              </a:rPr>
              <a:t> and non </a:t>
            </a:r>
            <a:r>
              <a:rPr lang="it-IT" sz="2400" dirty="0" err="1">
                <a:solidFill>
                  <a:prstClr val="black"/>
                </a:solidFill>
                <a:latin typeface="Calibri"/>
                <a:ea typeface="+mn-ea"/>
                <a:cs typeface="+mn-cs"/>
              </a:rPr>
              <a:t>surgical</a:t>
            </a:r>
            <a:r>
              <a:rPr lang="it-IT" sz="2400" dirty="0">
                <a:solidFill>
                  <a:prstClr val="black"/>
                </a:solidFill>
                <a:latin typeface="Calibri"/>
                <a:ea typeface="+mn-ea"/>
                <a:cs typeface="+mn-cs"/>
              </a:rPr>
              <a:t> </a:t>
            </a:r>
            <a:r>
              <a:rPr lang="it-IT" sz="2400" dirty="0" err="1">
                <a:solidFill>
                  <a:prstClr val="black"/>
                </a:solidFill>
                <a:latin typeface="Calibri"/>
                <a:ea typeface="+mn-ea"/>
                <a:cs typeface="+mn-cs"/>
              </a:rPr>
              <a:t>setting</a:t>
            </a:r>
            <a:endParaRPr lang="it-IT" sz="2400" dirty="0">
              <a:solidFill>
                <a:prstClr val="black"/>
              </a:solidFill>
              <a:latin typeface="Calibri"/>
              <a:ea typeface="+mn-ea"/>
              <a:cs typeface="+mn-cs"/>
            </a:endParaRPr>
          </a:p>
          <a:p>
            <a:pPr marL="342900" lvl="0" indent="-342900" eaLnBrk="1" fontAlgn="auto" hangingPunct="1">
              <a:spcBef>
                <a:spcPts val="0"/>
              </a:spcBef>
              <a:spcAft>
                <a:spcPts val="0"/>
              </a:spcAft>
              <a:buClr>
                <a:srgbClr val="073E87"/>
              </a:buClr>
              <a:buFont typeface="Wingdings" panose="05000000000000000000" pitchFamily="2" charset="2"/>
              <a:buChar char="§"/>
            </a:pPr>
            <a:r>
              <a:rPr lang="it-IT" sz="2400" dirty="0" err="1">
                <a:solidFill>
                  <a:prstClr val="black"/>
                </a:solidFill>
                <a:latin typeface="Calibri"/>
                <a:ea typeface="+mn-ea"/>
                <a:cs typeface="+mn-cs"/>
              </a:rPr>
              <a:t>Peripheral</a:t>
            </a:r>
            <a:r>
              <a:rPr lang="it-IT" sz="2400" dirty="0">
                <a:solidFill>
                  <a:prstClr val="black"/>
                </a:solidFill>
                <a:latin typeface="Calibri"/>
                <a:ea typeface="+mn-ea"/>
                <a:cs typeface="+mn-cs"/>
              </a:rPr>
              <a:t> </a:t>
            </a:r>
            <a:r>
              <a:rPr lang="it-IT" sz="2400" dirty="0" err="1">
                <a:solidFill>
                  <a:prstClr val="black"/>
                </a:solidFill>
                <a:latin typeface="Calibri"/>
                <a:ea typeface="+mn-ea"/>
                <a:cs typeface="+mn-cs"/>
              </a:rPr>
              <a:t>joints</a:t>
            </a:r>
            <a:r>
              <a:rPr lang="it-IT" sz="2400" dirty="0">
                <a:solidFill>
                  <a:prstClr val="black"/>
                </a:solidFill>
                <a:latin typeface="Calibri"/>
                <a:ea typeface="+mn-ea"/>
                <a:cs typeface="+mn-cs"/>
              </a:rPr>
              <a:t>  </a:t>
            </a:r>
            <a:r>
              <a:rPr lang="it-IT" sz="2400" b="0" dirty="0">
                <a:solidFill>
                  <a:prstClr val="black"/>
                </a:solidFill>
                <a:latin typeface="Calibri"/>
                <a:ea typeface="+mn-ea"/>
                <a:cs typeface="+mn-cs"/>
              </a:rPr>
              <a:t>(</a:t>
            </a:r>
            <a:r>
              <a:rPr lang="it-IT" sz="2400" b="0" dirty="0" err="1">
                <a:solidFill>
                  <a:prstClr val="black"/>
                </a:solidFill>
                <a:latin typeface="Calibri"/>
                <a:ea typeface="+mn-ea"/>
                <a:cs typeface="+mn-cs"/>
              </a:rPr>
              <a:t>knee</a:t>
            </a:r>
            <a:r>
              <a:rPr lang="it-IT" sz="2400" b="0" dirty="0">
                <a:solidFill>
                  <a:prstClr val="black"/>
                </a:solidFill>
                <a:latin typeface="Calibri"/>
                <a:ea typeface="+mn-ea"/>
                <a:cs typeface="+mn-cs"/>
              </a:rPr>
              <a:t>, hip, </a:t>
            </a:r>
            <a:r>
              <a:rPr lang="it-IT" sz="2400" b="0" dirty="0" err="1">
                <a:solidFill>
                  <a:prstClr val="black"/>
                </a:solidFill>
                <a:latin typeface="Calibri"/>
                <a:ea typeface="+mn-ea"/>
                <a:cs typeface="+mn-cs"/>
              </a:rPr>
              <a:t>hand</a:t>
            </a:r>
            <a:r>
              <a:rPr lang="it-IT" sz="2400" b="0" dirty="0">
                <a:solidFill>
                  <a:prstClr val="black"/>
                </a:solidFill>
                <a:latin typeface="Calibri"/>
                <a:ea typeface="+mn-ea"/>
                <a:cs typeface="+mn-cs"/>
              </a:rPr>
              <a:t>, </a:t>
            </a:r>
            <a:r>
              <a:rPr lang="it-IT" sz="2400" b="0" dirty="0" err="1">
                <a:solidFill>
                  <a:prstClr val="black"/>
                </a:solidFill>
                <a:latin typeface="Calibri"/>
                <a:ea typeface="+mn-ea"/>
                <a:cs typeface="+mn-cs"/>
              </a:rPr>
              <a:t>feet</a:t>
            </a:r>
            <a:r>
              <a:rPr lang="it-IT" sz="2400" b="0" dirty="0">
                <a:solidFill>
                  <a:prstClr val="black"/>
                </a:solidFill>
                <a:latin typeface="Calibri"/>
                <a:ea typeface="+mn-ea"/>
                <a:cs typeface="+mn-cs"/>
              </a:rPr>
              <a:t>)</a:t>
            </a:r>
          </a:p>
          <a:p>
            <a:pPr marL="342900" lvl="0" indent="-342900" eaLnBrk="1" fontAlgn="auto" hangingPunct="1">
              <a:spcBef>
                <a:spcPts val="0"/>
              </a:spcBef>
              <a:spcAft>
                <a:spcPts val="0"/>
              </a:spcAft>
              <a:buClr>
                <a:srgbClr val="073E87"/>
              </a:buClr>
              <a:buFont typeface="Wingdings" panose="05000000000000000000" pitchFamily="2" charset="2"/>
              <a:buChar char="§"/>
            </a:pPr>
            <a:r>
              <a:rPr lang="it-IT" sz="2400" dirty="0" err="1" smtClean="0">
                <a:solidFill>
                  <a:prstClr val="black"/>
                </a:solidFill>
                <a:latin typeface="Calibri"/>
                <a:ea typeface="+mn-ea"/>
                <a:cs typeface="+mn-cs"/>
              </a:rPr>
              <a:t>Imaging</a:t>
            </a:r>
            <a:r>
              <a:rPr lang="it-IT" sz="2400" dirty="0" smtClean="0">
                <a:solidFill>
                  <a:prstClr val="black"/>
                </a:solidFill>
                <a:latin typeface="Calibri"/>
                <a:ea typeface="+mn-ea"/>
                <a:cs typeface="+mn-cs"/>
              </a:rPr>
              <a:t> </a:t>
            </a:r>
            <a:r>
              <a:rPr lang="it-IT" sz="2400" dirty="0" err="1" smtClean="0">
                <a:solidFill>
                  <a:prstClr val="black"/>
                </a:solidFill>
                <a:latin typeface="Calibri"/>
                <a:ea typeface="+mn-ea"/>
                <a:cs typeface="+mn-cs"/>
              </a:rPr>
              <a:t>modalities</a:t>
            </a:r>
            <a:r>
              <a:rPr lang="it-IT" sz="2400" dirty="0" smtClean="0">
                <a:solidFill>
                  <a:prstClr val="black"/>
                </a:solidFill>
                <a:latin typeface="Calibri"/>
                <a:ea typeface="+mn-ea"/>
                <a:cs typeface="+mn-cs"/>
              </a:rPr>
              <a:t>:</a:t>
            </a:r>
            <a:r>
              <a:rPr lang="it-IT" sz="2400" b="0" dirty="0" smtClean="0">
                <a:solidFill>
                  <a:prstClr val="black"/>
                </a:solidFill>
                <a:latin typeface="Calibri"/>
                <a:ea typeface="+mn-ea"/>
                <a:cs typeface="+mn-cs"/>
              </a:rPr>
              <a:t>  </a:t>
            </a:r>
            <a:r>
              <a:rPr lang="it-IT" sz="2400" b="0" dirty="0" err="1">
                <a:solidFill>
                  <a:prstClr val="black"/>
                </a:solidFill>
                <a:latin typeface="Calibri"/>
                <a:ea typeface="+mn-ea"/>
                <a:cs typeface="+mn-cs"/>
              </a:rPr>
              <a:t>conventional</a:t>
            </a:r>
            <a:r>
              <a:rPr lang="it-IT" sz="2400" b="0" dirty="0">
                <a:solidFill>
                  <a:prstClr val="black"/>
                </a:solidFill>
                <a:latin typeface="Calibri"/>
                <a:ea typeface="+mn-ea"/>
                <a:cs typeface="+mn-cs"/>
              </a:rPr>
              <a:t> </a:t>
            </a:r>
            <a:r>
              <a:rPr lang="it-IT" sz="2400" b="0" dirty="0" err="1">
                <a:solidFill>
                  <a:prstClr val="black"/>
                </a:solidFill>
                <a:latin typeface="Calibri"/>
                <a:ea typeface="+mn-ea"/>
                <a:cs typeface="+mn-cs"/>
              </a:rPr>
              <a:t>radiography</a:t>
            </a:r>
            <a:r>
              <a:rPr lang="it-IT" sz="2400" b="0" dirty="0">
                <a:solidFill>
                  <a:prstClr val="black"/>
                </a:solidFill>
                <a:latin typeface="Calibri"/>
                <a:ea typeface="+mn-ea"/>
                <a:cs typeface="+mn-cs"/>
              </a:rPr>
              <a:t> (CR)</a:t>
            </a:r>
          </a:p>
          <a:p>
            <a:pPr marL="2962275" lvl="0" eaLnBrk="1" fontAlgn="auto" hangingPunct="1">
              <a:spcBef>
                <a:spcPts val="0"/>
              </a:spcBef>
              <a:spcAft>
                <a:spcPts val="0"/>
              </a:spcAft>
              <a:buClr>
                <a:srgbClr val="073E87"/>
              </a:buClr>
            </a:pPr>
            <a:r>
              <a:rPr lang="it-IT" sz="2400" b="0" dirty="0" err="1">
                <a:solidFill>
                  <a:prstClr val="black"/>
                </a:solidFill>
                <a:latin typeface="Calibri"/>
                <a:ea typeface="+mn-ea"/>
                <a:cs typeface="+mn-cs"/>
              </a:rPr>
              <a:t>ultrasonography</a:t>
            </a:r>
            <a:r>
              <a:rPr lang="it-IT" sz="2400" b="0" dirty="0">
                <a:solidFill>
                  <a:prstClr val="black"/>
                </a:solidFill>
                <a:latin typeface="Calibri"/>
                <a:ea typeface="+mn-ea"/>
                <a:cs typeface="+mn-cs"/>
              </a:rPr>
              <a:t> (US)</a:t>
            </a:r>
          </a:p>
          <a:p>
            <a:pPr lvl="0" indent="2962275" eaLnBrk="1" fontAlgn="auto" hangingPunct="1">
              <a:spcBef>
                <a:spcPts val="0"/>
              </a:spcBef>
              <a:spcAft>
                <a:spcPts val="0"/>
              </a:spcAft>
              <a:buClr>
                <a:srgbClr val="073E87"/>
              </a:buClr>
            </a:pPr>
            <a:r>
              <a:rPr lang="it-IT" sz="2400" b="0" dirty="0" err="1">
                <a:solidFill>
                  <a:prstClr val="black"/>
                </a:solidFill>
                <a:latin typeface="Calibri"/>
                <a:ea typeface="+mn-ea"/>
                <a:cs typeface="+mn-cs"/>
              </a:rPr>
              <a:t>magnetic</a:t>
            </a:r>
            <a:r>
              <a:rPr lang="it-IT" sz="2400" b="0" dirty="0">
                <a:solidFill>
                  <a:prstClr val="black"/>
                </a:solidFill>
                <a:latin typeface="Calibri"/>
                <a:ea typeface="+mn-ea"/>
                <a:cs typeface="+mn-cs"/>
              </a:rPr>
              <a:t> </a:t>
            </a:r>
            <a:r>
              <a:rPr lang="it-IT" sz="2400" b="0" dirty="0" err="1">
                <a:solidFill>
                  <a:prstClr val="black"/>
                </a:solidFill>
                <a:latin typeface="Calibri"/>
                <a:ea typeface="+mn-ea"/>
                <a:cs typeface="+mn-cs"/>
              </a:rPr>
              <a:t>resonance</a:t>
            </a:r>
            <a:r>
              <a:rPr lang="it-IT" sz="2400" b="0" dirty="0">
                <a:solidFill>
                  <a:prstClr val="black"/>
                </a:solidFill>
                <a:latin typeface="Calibri"/>
                <a:ea typeface="+mn-ea"/>
                <a:cs typeface="+mn-cs"/>
              </a:rPr>
              <a:t> </a:t>
            </a:r>
            <a:r>
              <a:rPr lang="it-IT" sz="2400" b="0" dirty="0" err="1">
                <a:solidFill>
                  <a:prstClr val="black"/>
                </a:solidFill>
                <a:latin typeface="Calibri"/>
                <a:ea typeface="+mn-ea"/>
                <a:cs typeface="+mn-cs"/>
              </a:rPr>
              <a:t>imaging</a:t>
            </a:r>
            <a:r>
              <a:rPr lang="it-IT" sz="2400" b="0" dirty="0">
                <a:solidFill>
                  <a:prstClr val="black"/>
                </a:solidFill>
                <a:latin typeface="Calibri"/>
                <a:ea typeface="+mn-ea"/>
                <a:cs typeface="+mn-cs"/>
              </a:rPr>
              <a:t> (MRI)</a:t>
            </a:r>
          </a:p>
          <a:p>
            <a:pPr lvl="0" indent="2962275" eaLnBrk="1" fontAlgn="auto" hangingPunct="1">
              <a:spcBef>
                <a:spcPts val="0"/>
              </a:spcBef>
              <a:spcAft>
                <a:spcPts val="0"/>
              </a:spcAft>
              <a:buClr>
                <a:srgbClr val="073E87"/>
              </a:buClr>
            </a:pPr>
            <a:r>
              <a:rPr lang="it-IT" sz="2400" b="0" dirty="0">
                <a:solidFill>
                  <a:prstClr val="black"/>
                </a:solidFill>
                <a:latin typeface="Calibri"/>
                <a:ea typeface="+mn-ea"/>
                <a:cs typeface="+mn-cs"/>
              </a:rPr>
              <a:t>computer </a:t>
            </a:r>
            <a:r>
              <a:rPr lang="it-IT" sz="2400" b="0" dirty="0" err="1">
                <a:solidFill>
                  <a:prstClr val="black"/>
                </a:solidFill>
                <a:latin typeface="Calibri"/>
                <a:ea typeface="+mn-ea"/>
                <a:cs typeface="+mn-cs"/>
              </a:rPr>
              <a:t>tomography</a:t>
            </a:r>
            <a:r>
              <a:rPr lang="it-IT" sz="2400" b="0" dirty="0">
                <a:solidFill>
                  <a:prstClr val="black"/>
                </a:solidFill>
                <a:latin typeface="Calibri"/>
                <a:ea typeface="+mn-ea"/>
                <a:cs typeface="+mn-cs"/>
              </a:rPr>
              <a:t> (CT)</a:t>
            </a:r>
          </a:p>
          <a:p>
            <a:pPr lvl="0" indent="2962275" eaLnBrk="1" fontAlgn="auto" hangingPunct="1">
              <a:spcBef>
                <a:spcPts val="0"/>
              </a:spcBef>
              <a:spcAft>
                <a:spcPts val="0"/>
              </a:spcAft>
              <a:buClr>
                <a:srgbClr val="073E87"/>
              </a:buClr>
            </a:pPr>
            <a:r>
              <a:rPr lang="it-IT" sz="2400" b="0" dirty="0" err="1">
                <a:solidFill>
                  <a:prstClr val="black"/>
                </a:solidFill>
                <a:latin typeface="Calibri"/>
                <a:ea typeface="+mn-ea"/>
                <a:cs typeface="+mn-cs"/>
              </a:rPr>
              <a:t>radioisotope</a:t>
            </a:r>
            <a:r>
              <a:rPr lang="it-IT" sz="2400" b="0" dirty="0">
                <a:solidFill>
                  <a:prstClr val="black"/>
                </a:solidFill>
                <a:latin typeface="Calibri"/>
                <a:ea typeface="+mn-ea"/>
                <a:cs typeface="+mn-cs"/>
              </a:rPr>
              <a:t> </a:t>
            </a:r>
            <a:r>
              <a:rPr lang="it-IT" sz="2400" b="0" dirty="0" err="1" smtClean="0">
                <a:solidFill>
                  <a:prstClr val="black"/>
                </a:solidFill>
                <a:latin typeface="Calibri"/>
                <a:ea typeface="+mn-ea"/>
                <a:cs typeface="+mn-cs"/>
              </a:rPr>
              <a:t>scan</a:t>
            </a:r>
            <a:endParaRPr lang="it-IT" sz="2400" b="0" dirty="0">
              <a:solidFill>
                <a:prstClr val="black"/>
              </a:solidFill>
              <a:latin typeface="Calibri"/>
              <a:ea typeface="+mn-ea"/>
              <a:cs typeface="+mn-cs"/>
            </a:endParaRPr>
          </a:p>
        </p:txBody>
      </p:sp>
    </p:spTree>
    <p:extLst>
      <p:ext uri="{BB962C8B-B14F-4D97-AF65-F5344CB8AC3E}">
        <p14:creationId xmlns:p14="http://schemas.microsoft.com/office/powerpoint/2010/main" val="2319304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p:cNvSpPr>
            <a:spLocks noGrp="1"/>
          </p:cNvSpPr>
          <p:nvPr>
            <p:ph type="title"/>
          </p:nvPr>
        </p:nvSpPr>
        <p:spPr/>
        <p:txBody>
          <a:bodyPr/>
          <a:lstStyle/>
          <a:p>
            <a:r>
              <a:rPr lang="es-ES" dirty="0"/>
              <a:t>Slide 2: </a:t>
            </a:r>
            <a:r>
              <a:rPr lang="en-GB" dirty="0"/>
              <a:t>Methods/methodical</a:t>
            </a:r>
            <a:r>
              <a:rPr lang="es-ES" dirty="0"/>
              <a:t> approach</a:t>
            </a:r>
          </a:p>
        </p:txBody>
      </p:sp>
      <p:sp>
        <p:nvSpPr>
          <p:cNvPr id="7" name="Marcador de número de diapositiva 6"/>
          <p:cNvSpPr>
            <a:spLocks noGrp="1"/>
          </p:cNvSpPr>
          <p:nvPr>
            <p:ph type="sldNum" sz="quarter" idx="4"/>
          </p:nvPr>
        </p:nvSpPr>
        <p:spPr/>
        <p:txBody>
          <a:bodyPr/>
          <a:lstStyle/>
          <a:p>
            <a:fld id="{F096157D-9D44-4342-AEFF-76ADE352FA4A}" type="slidenum">
              <a:rPr lang="tr-TR" smtClean="0"/>
              <a:pPr/>
              <a:t>4</a:t>
            </a:fld>
            <a:endParaRPr lang="tr-TR" dirty="0"/>
          </a:p>
        </p:txBody>
      </p:sp>
      <p:sp>
        <p:nvSpPr>
          <p:cNvPr id="6" name="Marcador de fecha 5"/>
          <p:cNvSpPr>
            <a:spLocks noGrp="1"/>
          </p:cNvSpPr>
          <p:nvPr>
            <p:ph type="dt" sz="half" idx="2"/>
          </p:nvPr>
        </p:nvSpPr>
        <p:spPr/>
        <p:txBody>
          <a:bodyPr/>
          <a:lstStyle/>
          <a:p>
            <a:fld id="{F6400876-E198-994A-958F-F82423EE1644}" type="datetime1">
              <a:rPr lang="es-ES" smtClean="0"/>
              <a:t>05/01/2018</a:t>
            </a:fld>
            <a:endParaRPr lang="en-US" dirty="0"/>
          </a:p>
        </p:txBody>
      </p:sp>
      <p:pic>
        <p:nvPicPr>
          <p:cNvPr id="2" name="Immagine 1"/>
          <p:cNvPicPr>
            <a:picLocks noChangeAspect="1"/>
          </p:cNvPicPr>
          <p:nvPr/>
        </p:nvPicPr>
        <p:blipFill>
          <a:blip r:embed="rId2"/>
          <a:stretch>
            <a:fillRect/>
          </a:stretch>
        </p:blipFill>
        <p:spPr>
          <a:xfrm>
            <a:off x="409315" y="1976504"/>
            <a:ext cx="8137239" cy="4502386"/>
          </a:xfrm>
          <a:prstGeom prst="rect">
            <a:avLst/>
          </a:prstGeom>
        </p:spPr>
      </p:pic>
    </p:spTree>
    <p:extLst>
      <p:ext uri="{BB962C8B-B14F-4D97-AF65-F5344CB8AC3E}">
        <p14:creationId xmlns:p14="http://schemas.microsoft.com/office/powerpoint/2010/main" val="91640743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p:cNvSpPr>
            <a:spLocks noGrp="1"/>
          </p:cNvSpPr>
          <p:nvPr>
            <p:ph type="title"/>
          </p:nvPr>
        </p:nvSpPr>
        <p:spPr/>
        <p:txBody>
          <a:bodyPr/>
          <a:lstStyle/>
          <a:p>
            <a:r>
              <a:rPr lang="en-GB" dirty="0" smtClean="0"/>
              <a:t>Overarching</a:t>
            </a:r>
            <a:r>
              <a:rPr lang="es-ES" dirty="0" smtClean="0"/>
              <a:t> principles</a:t>
            </a:r>
            <a:endParaRPr lang="es-ES" dirty="0"/>
          </a:p>
        </p:txBody>
      </p:sp>
      <p:sp>
        <p:nvSpPr>
          <p:cNvPr id="7" name="Marcador de número de diapositiva 6"/>
          <p:cNvSpPr>
            <a:spLocks noGrp="1"/>
          </p:cNvSpPr>
          <p:nvPr>
            <p:ph type="sldNum" sz="quarter" idx="4"/>
          </p:nvPr>
        </p:nvSpPr>
        <p:spPr/>
        <p:txBody>
          <a:bodyPr/>
          <a:lstStyle/>
          <a:p>
            <a:fld id="{F096157D-9D44-4342-AEFF-76ADE352FA4A}" type="slidenum">
              <a:rPr lang="tr-TR" smtClean="0"/>
              <a:pPr/>
              <a:t>5</a:t>
            </a:fld>
            <a:endParaRPr lang="tr-TR" dirty="0"/>
          </a:p>
        </p:txBody>
      </p:sp>
      <p:sp>
        <p:nvSpPr>
          <p:cNvPr id="6" name="Marcador de fecha 5"/>
          <p:cNvSpPr>
            <a:spLocks noGrp="1"/>
          </p:cNvSpPr>
          <p:nvPr>
            <p:ph type="dt" sz="half" idx="2"/>
          </p:nvPr>
        </p:nvSpPr>
        <p:spPr/>
        <p:txBody>
          <a:bodyPr/>
          <a:lstStyle/>
          <a:p>
            <a:fld id="{F6400876-E198-994A-958F-F82423EE1644}" type="datetime1">
              <a:rPr lang="es-ES" smtClean="0"/>
              <a:t>05/01/2018</a:t>
            </a:fld>
            <a:endParaRPr lang="en-US" dirty="0"/>
          </a:p>
        </p:txBody>
      </p:sp>
      <p:sp>
        <p:nvSpPr>
          <p:cNvPr id="8" name="Marcador de contenido 3"/>
          <p:cNvSpPr>
            <a:spLocks noGrp="1"/>
          </p:cNvSpPr>
          <p:nvPr>
            <p:ph idx="1"/>
          </p:nvPr>
        </p:nvSpPr>
        <p:spPr>
          <a:xfrm>
            <a:off x="466928" y="2091717"/>
            <a:ext cx="8334171" cy="4124361"/>
          </a:xfrm>
        </p:spPr>
        <p:txBody>
          <a:bodyPr/>
          <a:lstStyle/>
          <a:p>
            <a:r>
              <a:rPr lang="en-US" sz="1800" dirty="0"/>
              <a:t>These recommendations pertain to symptomatic osteoarthritis.</a:t>
            </a:r>
          </a:p>
          <a:p>
            <a:r>
              <a:rPr lang="en-US" sz="1800" dirty="0"/>
              <a:t>Imaging abnormalities of osteoarthritis are commonly seen especially with increasing age.</a:t>
            </a:r>
          </a:p>
          <a:p>
            <a:r>
              <a:rPr lang="en-US" sz="1800" dirty="0"/>
              <a:t>Joint symptoms are also common and  increase with age. Symptoms are not always causally related to imaging abnormalities.</a:t>
            </a:r>
          </a:p>
          <a:p>
            <a:r>
              <a:rPr lang="en-US" sz="1800" dirty="0"/>
              <a:t>Full history and examination is always required before considering the need for investigations, including imaging.</a:t>
            </a:r>
          </a:p>
          <a:p>
            <a:r>
              <a:rPr lang="en-US" sz="1800" dirty="0"/>
              <a:t>Modern imaging modalities provide the capability to detect a wide range of soft tissue, bony and cartilage pathology in osteoarthritis. However, the increased information provided has not yet had a major impact on clinical practice</a:t>
            </a:r>
            <a:r>
              <a:rPr lang="en-US" sz="1800" dirty="0" smtClean="0"/>
              <a:t>.</a:t>
            </a:r>
            <a:endParaRPr lang="en-US" sz="1800" dirty="0"/>
          </a:p>
        </p:txBody>
      </p:sp>
    </p:spTree>
    <p:extLst>
      <p:ext uri="{BB962C8B-B14F-4D97-AF65-F5344CB8AC3E}">
        <p14:creationId xmlns:p14="http://schemas.microsoft.com/office/powerpoint/2010/main" val="12662321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p:cNvSpPr>
            <a:spLocks noGrp="1"/>
          </p:cNvSpPr>
          <p:nvPr>
            <p:ph type="title"/>
          </p:nvPr>
        </p:nvSpPr>
        <p:spPr/>
        <p:txBody>
          <a:bodyPr/>
          <a:lstStyle/>
          <a:p>
            <a:r>
              <a:rPr lang="es-ES" dirty="0" smtClean="0"/>
              <a:t>Recommendations</a:t>
            </a:r>
            <a:endParaRPr lang="es-ES" dirty="0"/>
          </a:p>
        </p:txBody>
      </p:sp>
      <p:sp>
        <p:nvSpPr>
          <p:cNvPr id="7" name="Marcador de número de diapositiva 6"/>
          <p:cNvSpPr>
            <a:spLocks noGrp="1"/>
          </p:cNvSpPr>
          <p:nvPr>
            <p:ph type="sldNum" sz="quarter" idx="4"/>
          </p:nvPr>
        </p:nvSpPr>
        <p:spPr/>
        <p:txBody>
          <a:bodyPr/>
          <a:lstStyle/>
          <a:p>
            <a:fld id="{F096157D-9D44-4342-AEFF-76ADE352FA4A}" type="slidenum">
              <a:rPr lang="tr-TR" smtClean="0"/>
              <a:pPr/>
              <a:t>6</a:t>
            </a:fld>
            <a:endParaRPr lang="tr-TR" dirty="0"/>
          </a:p>
        </p:txBody>
      </p:sp>
      <p:sp>
        <p:nvSpPr>
          <p:cNvPr id="6" name="Marcador de fecha 5"/>
          <p:cNvSpPr>
            <a:spLocks noGrp="1"/>
          </p:cNvSpPr>
          <p:nvPr>
            <p:ph type="dt" sz="half" idx="2"/>
          </p:nvPr>
        </p:nvSpPr>
        <p:spPr/>
        <p:txBody>
          <a:bodyPr/>
          <a:lstStyle/>
          <a:p>
            <a:fld id="{F6400876-E198-994A-958F-F82423EE1644}" type="datetime1">
              <a:rPr lang="es-ES" smtClean="0"/>
              <a:t>05/01/2018</a:t>
            </a:fld>
            <a:endParaRPr lang="en-US" dirty="0"/>
          </a:p>
        </p:txBody>
      </p:sp>
      <p:sp>
        <p:nvSpPr>
          <p:cNvPr id="8" name="Marcador de contenido 3"/>
          <p:cNvSpPr>
            <a:spLocks noGrp="1"/>
          </p:cNvSpPr>
          <p:nvPr>
            <p:ph idx="1"/>
          </p:nvPr>
        </p:nvSpPr>
        <p:spPr>
          <a:xfrm>
            <a:off x="466928" y="2091717"/>
            <a:ext cx="8334171" cy="4124361"/>
          </a:xfrm>
        </p:spPr>
        <p:txBody>
          <a:bodyPr/>
          <a:lstStyle/>
          <a:p>
            <a:pPr marL="457200" indent="-457200">
              <a:buFont typeface="+mj-lt"/>
              <a:buAutoNum type="arabicPeriod"/>
            </a:pPr>
            <a:r>
              <a:rPr lang="en-US" sz="1800" dirty="0"/>
              <a:t>Imaging is not required to make the diagnosis in patients with typical* presentation of OA. *typical features include: usage-related pain, short duration morning stiffness, age&gt;40, symptoms affecting one or a few joints.</a:t>
            </a:r>
          </a:p>
          <a:p>
            <a:pPr marL="457200" indent="-457200">
              <a:buFont typeface="+mj-lt"/>
              <a:buAutoNum type="arabicPeriod"/>
            </a:pPr>
            <a:r>
              <a:rPr lang="en-US" sz="1800" dirty="0"/>
              <a:t>In atypical presentations imaging is recommended to help confirm the diagnosis of OA and/or make alternative or additional diagnoses.</a:t>
            </a:r>
          </a:p>
          <a:p>
            <a:pPr marL="457200" indent="-457200">
              <a:buFont typeface="+mj-lt"/>
              <a:buAutoNum type="arabicPeriod"/>
            </a:pPr>
            <a:r>
              <a:rPr lang="en-US" sz="1800" dirty="0"/>
              <a:t>Routine imaging in OA follow-up is not recommended.  However, imaging is recommended if there is unexpected rapid progression of symptoms or change in clinical characteristics to determine if this relates to OA severity or an additional diagnosis</a:t>
            </a:r>
            <a:r>
              <a:rPr lang="en-US" sz="1800" dirty="0" smtClean="0"/>
              <a:t>.</a:t>
            </a:r>
            <a:endParaRPr lang="en-US" sz="1800" dirty="0"/>
          </a:p>
        </p:txBody>
      </p:sp>
    </p:spTree>
    <p:extLst>
      <p:ext uri="{BB962C8B-B14F-4D97-AF65-F5344CB8AC3E}">
        <p14:creationId xmlns:p14="http://schemas.microsoft.com/office/powerpoint/2010/main" val="32876566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p:cNvSpPr>
            <a:spLocks noGrp="1"/>
          </p:cNvSpPr>
          <p:nvPr>
            <p:ph type="title"/>
          </p:nvPr>
        </p:nvSpPr>
        <p:spPr/>
        <p:txBody>
          <a:bodyPr/>
          <a:lstStyle/>
          <a:p>
            <a:r>
              <a:rPr lang="es-ES" dirty="0" smtClean="0"/>
              <a:t>Recommendations</a:t>
            </a:r>
            <a:endParaRPr lang="es-ES" dirty="0"/>
          </a:p>
        </p:txBody>
      </p:sp>
      <p:sp>
        <p:nvSpPr>
          <p:cNvPr id="7" name="Marcador de número de diapositiva 6"/>
          <p:cNvSpPr>
            <a:spLocks noGrp="1"/>
          </p:cNvSpPr>
          <p:nvPr>
            <p:ph type="sldNum" sz="quarter" idx="4"/>
          </p:nvPr>
        </p:nvSpPr>
        <p:spPr/>
        <p:txBody>
          <a:bodyPr/>
          <a:lstStyle/>
          <a:p>
            <a:fld id="{F096157D-9D44-4342-AEFF-76ADE352FA4A}" type="slidenum">
              <a:rPr lang="tr-TR" smtClean="0"/>
              <a:pPr/>
              <a:t>7</a:t>
            </a:fld>
            <a:endParaRPr lang="tr-TR" dirty="0"/>
          </a:p>
        </p:txBody>
      </p:sp>
      <p:sp>
        <p:nvSpPr>
          <p:cNvPr id="6" name="Marcador de fecha 5"/>
          <p:cNvSpPr>
            <a:spLocks noGrp="1"/>
          </p:cNvSpPr>
          <p:nvPr>
            <p:ph type="dt" sz="half" idx="2"/>
          </p:nvPr>
        </p:nvSpPr>
        <p:spPr/>
        <p:txBody>
          <a:bodyPr/>
          <a:lstStyle/>
          <a:p>
            <a:fld id="{F6400876-E198-994A-958F-F82423EE1644}" type="datetime1">
              <a:rPr lang="es-ES" smtClean="0"/>
              <a:t>05/01/2018</a:t>
            </a:fld>
            <a:endParaRPr lang="en-US" dirty="0"/>
          </a:p>
        </p:txBody>
      </p:sp>
      <p:sp>
        <p:nvSpPr>
          <p:cNvPr id="8" name="Marcador de contenido 3"/>
          <p:cNvSpPr>
            <a:spLocks noGrp="1"/>
          </p:cNvSpPr>
          <p:nvPr>
            <p:ph idx="1"/>
          </p:nvPr>
        </p:nvSpPr>
        <p:spPr>
          <a:xfrm>
            <a:off x="466928" y="2091717"/>
            <a:ext cx="8334171" cy="4124361"/>
          </a:xfrm>
        </p:spPr>
        <p:txBody>
          <a:bodyPr/>
          <a:lstStyle/>
          <a:p>
            <a:pPr marL="457200" indent="-457200">
              <a:buFont typeface="+mj-lt"/>
              <a:buAutoNum type="arabicPeriod" startAt="4"/>
            </a:pPr>
            <a:r>
              <a:rPr lang="en-US" sz="1800" dirty="0"/>
              <a:t>If imaging is needed, conventional (plain) radiography should be used before other modalities. To make additional diagnoses, soft tissues are best imaged by US or MRI and bone by CT or MRI. </a:t>
            </a:r>
          </a:p>
          <a:p>
            <a:pPr marL="457200" indent="-457200">
              <a:buFont typeface="+mj-lt"/>
              <a:buAutoNum type="arabicPeriod" startAt="4"/>
            </a:pPr>
            <a:r>
              <a:rPr lang="en-US" sz="1800" dirty="0"/>
              <a:t>Consideration of radiographic views is important for optimizing detection of OA features, in particular for the knee </a:t>
            </a:r>
            <a:r>
              <a:rPr lang="en-US" sz="1800" dirty="0" err="1"/>
              <a:t>weightbearing</a:t>
            </a:r>
            <a:r>
              <a:rPr lang="en-US" sz="1800" dirty="0"/>
              <a:t> and patellofemoral views are recommended</a:t>
            </a:r>
            <a:r>
              <a:rPr lang="en-US" sz="1800" dirty="0" smtClean="0"/>
              <a:t>.</a:t>
            </a:r>
            <a:endParaRPr lang="it-IT" sz="1800" dirty="0"/>
          </a:p>
        </p:txBody>
      </p:sp>
    </p:spTree>
    <p:extLst>
      <p:ext uri="{BB962C8B-B14F-4D97-AF65-F5344CB8AC3E}">
        <p14:creationId xmlns:p14="http://schemas.microsoft.com/office/powerpoint/2010/main" val="26049307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p:cNvSpPr>
            <a:spLocks noGrp="1"/>
          </p:cNvSpPr>
          <p:nvPr>
            <p:ph type="title"/>
          </p:nvPr>
        </p:nvSpPr>
        <p:spPr/>
        <p:txBody>
          <a:bodyPr/>
          <a:lstStyle/>
          <a:p>
            <a:r>
              <a:rPr lang="es-ES" dirty="0" smtClean="0"/>
              <a:t>Recommendations</a:t>
            </a:r>
            <a:endParaRPr lang="es-ES" dirty="0"/>
          </a:p>
        </p:txBody>
      </p:sp>
      <p:sp>
        <p:nvSpPr>
          <p:cNvPr id="7" name="Marcador de número de diapositiva 6"/>
          <p:cNvSpPr>
            <a:spLocks noGrp="1"/>
          </p:cNvSpPr>
          <p:nvPr>
            <p:ph type="sldNum" sz="quarter" idx="4"/>
          </p:nvPr>
        </p:nvSpPr>
        <p:spPr/>
        <p:txBody>
          <a:bodyPr/>
          <a:lstStyle/>
          <a:p>
            <a:fld id="{F096157D-9D44-4342-AEFF-76ADE352FA4A}" type="slidenum">
              <a:rPr lang="tr-TR" smtClean="0"/>
              <a:pPr/>
              <a:t>8</a:t>
            </a:fld>
            <a:endParaRPr lang="tr-TR" dirty="0"/>
          </a:p>
        </p:txBody>
      </p:sp>
      <p:sp>
        <p:nvSpPr>
          <p:cNvPr id="6" name="Marcador de fecha 5"/>
          <p:cNvSpPr>
            <a:spLocks noGrp="1"/>
          </p:cNvSpPr>
          <p:nvPr>
            <p:ph type="dt" sz="half" idx="2"/>
          </p:nvPr>
        </p:nvSpPr>
        <p:spPr/>
        <p:txBody>
          <a:bodyPr/>
          <a:lstStyle/>
          <a:p>
            <a:fld id="{F6400876-E198-994A-958F-F82423EE1644}" type="datetime1">
              <a:rPr lang="es-ES" smtClean="0"/>
              <a:t>05/01/2018</a:t>
            </a:fld>
            <a:endParaRPr lang="en-US" dirty="0"/>
          </a:p>
        </p:txBody>
      </p:sp>
      <p:sp>
        <p:nvSpPr>
          <p:cNvPr id="8" name="Marcador de contenido 3"/>
          <p:cNvSpPr>
            <a:spLocks noGrp="1"/>
          </p:cNvSpPr>
          <p:nvPr>
            <p:ph idx="1"/>
          </p:nvPr>
        </p:nvSpPr>
        <p:spPr>
          <a:xfrm>
            <a:off x="466928" y="2091717"/>
            <a:ext cx="8334171" cy="4124361"/>
          </a:xfrm>
        </p:spPr>
        <p:txBody>
          <a:bodyPr/>
          <a:lstStyle/>
          <a:p>
            <a:pPr marL="457200" indent="-457200">
              <a:buFont typeface="+mj-lt"/>
              <a:buAutoNum type="arabicPeriod" startAt="6"/>
            </a:pPr>
            <a:r>
              <a:rPr lang="en-US" sz="1800" dirty="0"/>
              <a:t>According to current evidence, imaging features do not predict non-surgical treatment response and imaging cannot be recommended for this purpose.</a:t>
            </a:r>
          </a:p>
          <a:p>
            <a:pPr marL="457200" indent="-457200">
              <a:buFont typeface="+mj-lt"/>
              <a:buAutoNum type="arabicPeriod" startAt="6"/>
            </a:pPr>
            <a:r>
              <a:rPr lang="en-US" sz="1800" dirty="0"/>
              <a:t>The accuracy of intra-articular injection depends on the joint and on the skills of the practitioner and imaging may improve accuracy. Imaging is particularly recommended for joints that are difficult to access due to factors including site (e.g. hip), degree of deformity and obesity</a:t>
            </a:r>
            <a:r>
              <a:rPr lang="en-US" sz="1800" dirty="0" smtClean="0"/>
              <a:t>.</a:t>
            </a:r>
            <a:endParaRPr lang="en-US" sz="1800" b="1" dirty="0"/>
          </a:p>
        </p:txBody>
      </p:sp>
    </p:spTree>
    <p:extLst>
      <p:ext uri="{BB962C8B-B14F-4D97-AF65-F5344CB8AC3E}">
        <p14:creationId xmlns:p14="http://schemas.microsoft.com/office/powerpoint/2010/main" val="32266370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p:cNvSpPr>
            <a:spLocks noGrp="1"/>
          </p:cNvSpPr>
          <p:nvPr>
            <p:ph type="title"/>
          </p:nvPr>
        </p:nvSpPr>
        <p:spPr/>
        <p:txBody>
          <a:bodyPr/>
          <a:lstStyle/>
          <a:p>
            <a:r>
              <a:rPr lang="es-ES" dirty="0" smtClean="0"/>
              <a:t>Summary </a:t>
            </a:r>
            <a:r>
              <a:rPr lang="es-ES" dirty="0"/>
              <a:t>Table Oxford Level of Evidence</a:t>
            </a:r>
          </a:p>
        </p:txBody>
      </p:sp>
      <p:sp>
        <p:nvSpPr>
          <p:cNvPr id="7" name="Marcador de número de diapositiva 6"/>
          <p:cNvSpPr>
            <a:spLocks noGrp="1"/>
          </p:cNvSpPr>
          <p:nvPr>
            <p:ph type="sldNum" sz="quarter" idx="4"/>
          </p:nvPr>
        </p:nvSpPr>
        <p:spPr/>
        <p:txBody>
          <a:bodyPr/>
          <a:lstStyle/>
          <a:p>
            <a:fld id="{F096157D-9D44-4342-AEFF-76ADE352FA4A}" type="slidenum">
              <a:rPr lang="tr-TR" smtClean="0"/>
              <a:pPr/>
              <a:t>9</a:t>
            </a:fld>
            <a:endParaRPr lang="tr-TR" dirty="0"/>
          </a:p>
        </p:txBody>
      </p:sp>
      <p:sp>
        <p:nvSpPr>
          <p:cNvPr id="6" name="Marcador de fecha 5"/>
          <p:cNvSpPr>
            <a:spLocks noGrp="1"/>
          </p:cNvSpPr>
          <p:nvPr>
            <p:ph type="dt" sz="half" idx="2"/>
          </p:nvPr>
        </p:nvSpPr>
        <p:spPr/>
        <p:txBody>
          <a:bodyPr/>
          <a:lstStyle/>
          <a:p>
            <a:fld id="{F6400876-E198-994A-958F-F82423EE1644}" type="datetime1">
              <a:rPr lang="es-ES" smtClean="0"/>
              <a:t>05/01/2018</a:t>
            </a:fld>
            <a:endParaRPr lang="en-US" dirty="0"/>
          </a:p>
        </p:txBody>
      </p:sp>
      <p:graphicFrame>
        <p:nvGraphicFramePr>
          <p:cNvPr id="2" name="Tabella 1"/>
          <p:cNvGraphicFramePr>
            <a:graphicFrameLocks noGrp="1"/>
          </p:cNvGraphicFramePr>
          <p:nvPr>
            <p:extLst>
              <p:ext uri="{D42A27DB-BD31-4B8C-83A1-F6EECF244321}">
                <p14:modId xmlns:p14="http://schemas.microsoft.com/office/powerpoint/2010/main" val="2268665012"/>
              </p:ext>
            </p:extLst>
          </p:nvPr>
        </p:nvGraphicFramePr>
        <p:xfrm>
          <a:off x="650543" y="2297753"/>
          <a:ext cx="7620000" cy="4182479"/>
        </p:xfrm>
        <a:graphic>
          <a:graphicData uri="http://schemas.openxmlformats.org/drawingml/2006/table">
            <a:tbl>
              <a:tblPr firstRow="1" bandRow="1">
                <a:tableStyleId>{5C22544A-7EE6-4342-B048-85BDC9FD1C3A}</a:tableStyleId>
              </a:tblPr>
              <a:tblGrid>
                <a:gridCol w="2540000">
                  <a:extLst>
                    <a:ext uri="{9D8B030D-6E8A-4147-A177-3AD203B41FA5}">
                      <a16:colId xmlns:a16="http://schemas.microsoft.com/office/drawing/2014/main" xmlns="" val="2315175578"/>
                    </a:ext>
                  </a:extLst>
                </a:gridCol>
                <a:gridCol w="2540000">
                  <a:extLst>
                    <a:ext uri="{9D8B030D-6E8A-4147-A177-3AD203B41FA5}">
                      <a16:colId xmlns:a16="http://schemas.microsoft.com/office/drawing/2014/main" xmlns="" val="372743909"/>
                    </a:ext>
                  </a:extLst>
                </a:gridCol>
                <a:gridCol w="2540000">
                  <a:extLst>
                    <a:ext uri="{9D8B030D-6E8A-4147-A177-3AD203B41FA5}">
                      <a16:colId xmlns:a16="http://schemas.microsoft.com/office/drawing/2014/main" xmlns="" val="3804549427"/>
                    </a:ext>
                  </a:extLst>
                </a:gridCol>
              </a:tblGrid>
              <a:tr h="506057">
                <a:tc>
                  <a:txBody>
                    <a:bodyPr/>
                    <a:lstStyle/>
                    <a:p>
                      <a:r>
                        <a:rPr lang="it-IT" dirty="0" err="1" smtClean="0"/>
                        <a:t>Recommendation</a:t>
                      </a:r>
                      <a:endParaRPr lang="it-IT" dirty="0"/>
                    </a:p>
                  </a:txBody>
                  <a:tcPr/>
                </a:tc>
                <a:tc>
                  <a:txBody>
                    <a:bodyPr/>
                    <a:lstStyle/>
                    <a:p>
                      <a:r>
                        <a:rPr lang="it-IT" dirty="0" smtClean="0"/>
                        <a:t>Level of </a:t>
                      </a:r>
                      <a:r>
                        <a:rPr lang="it-IT" dirty="0" err="1" smtClean="0"/>
                        <a:t>Evidence</a:t>
                      </a:r>
                      <a:endParaRPr lang="it-IT" dirty="0"/>
                    </a:p>
                  </a:txBody>
                  <a:tcPr/>
                </a:tc>
                <a:tc>
                  <a:txBody>
                    <a:bodyPr/>
                    <a:lstStyle/>
                    <a:p>
                      <a:r>
                        <a:rPr lang="it-IT" dirty="0" smtClean="0"/>
                        <a:t>Level of </a:t>
                      </a:r>
                      <a:r>
                        <a:rPr lang="it-IT" dirty="0" err="1" smtClean="0"/>
                        <a:t>agreement</a:t>
                      </a:r>
                      <a:endParaRPr lang="it-IT" dirty="0" smtClean="0"/>
                    </a:p>
                    <a:p>
                      <a:r>
                        <a:rPr lang="it-IT" dirty="0" err="1" smtClean="0"/>
                        <a:t>Mean</a:t>
                      </a:r>
                      <a:r>
                        <a:rPr lang="it-IT" dirty="0" smtClean="0"/>
                        <a:t> 95% CI</a:t>
                      </a:r>
                      <a:endParaRPr lang="it-IT" dirty="0"/>
                    </a:p>
                  </a:txBody>
                  <a:tcPr/>
                </a:tc>
                <a:extLst>
                  <a:ext uri="{0D108BD9-81ED-4DB2-BD59-A6C34878D82A}">
                    <a16:rowId xmlns:a16="http://schemas.microsoft.com/office/drawing/2014/main" xmlns="" val="1758655399"/>
                  </a:ext>
                </a:extLst>
              </a:tr>
              <a:tr h="506057">
                <a:tc>
                  <a:txBody>
                    <a:bodyPr/>
                    <a:lstStyle/>
                    <a:p>
                      <a:r>
                        <a:rPr lang="it-IT" dirty="0" smtClean="0"/>
                        <a:t>1</a:t>
                      </a:r>
                      <a:endParaRPr lang="it-IT" dirty="0"/>
                    </a:p>
                  </a:txBody>
                  <a:tcPr/>
                </a:tc>
                <a:tc>
                  <a:txBody>
                    <a:bodyPr/>
                    <a:lstStyle/>
                    <a:p>
                      <a:r>
                        <a:rPr lang="it-IT" dirty="0" smtClean="0"/>
                        <a:t>III-IV</a:t>
                      </a:r>
                      <a:endParaRPr lang="it-IT" dirty="0"/>
                    </a:p>
                  </a:txBody>
                  <a:tcPr/>
                </a:tc>
                <a:tc>
                  <a:txBody>
                    <a:bodyPr/>
                    <a:lstStyle/>
                    <a:p>
                      <a:r>
                        <a:rPr lang="it-IT" sz="1800" b="0" i="0" u="none" strike="noStrike" kern="1200" baseline="0" dirty="0" smtClean="0">
                          <a:solidFill>
                            <a:schemeClr val="dk1"/>
                          </a:solidFill>
                          <a:latin typeface="+mn-lt"/>
                          <a:ea typeface="+mn-ea"/>
                          <a:cs typeface="+mn-cs"/>
                        </a:rPr>
                        <a:t>8.7 (7.9 to 9.4)</a:t>
                      </a:r>
                      <a:endParaRPr lang="it-IT" dirty="0"/>
                    </a:p>
                  </a:txBody>
                  <a:tcPr/>
                </a:tc>
                <a:extLst>
                  <a:ext uri="{0D108BD9-81ED-4DB2-BD59-A6C34878D82A}">
                    <a16:rowId xmlns:a16="http://schemas.microsoft.com/office/drawing/2014/main" xmlns="" val="3889804957"/>
                  </a:ext>
                </a:extLst>
              </a:tr>
              <a:tr h="506057">
                <a:tc>
                  <a:txBody>
                    <a:bodyPr/>
                    <a:lstStyle/>
                    <a:p>
                      <a:r>
                        <a:rPr lang="it-IT" dirty="0" smtClean="0"/>
                        <a:t>2</a:t>
                      </a:r>
                      <a:endParaRPr lang="it-IT"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dirty="0" smtClean="0"/>
                        <a:t>IV</a:t>
                      </a:r>
                    </a:p>
                  </a:txBody>
                  <a:tcPr/>
                </a:tc>
                <a:tc>
                  <a:txBody>
                    <a:bodyPr/>
                    <a:lstStyle/>
                    <a:p>
                      <a:r>
                        <a:rPr lang="it-IT" sz="1800" b="0" i="0" u="none" strike="noStrike" kern="1200" baseline="0" dirty="0" smtClean="0">
                          <a:solidFill>
                            <a:schemeClr val="dk1"/>
                          </a:solidFill>
                          <a:latin typeface="+mn-lt"/>
                          <a:ea typeface="+mn-ea"/>
                          <a:cs typeface="+mn-cs"/>
                        </a:rPr>
                        <a:t>9.6 (9.1 to 10)</a:t>
                      </a:r>
                      <a:endParaRPr lang="it-IT" dirty="0"/>
                    </a:p>
                  </a:txBody>
                  <a:tcPr/>
                </a:tc>
                <a:extLst>
                  <a:ext uri="{0D108BD9-81ED-4DB2-BD59-A6C34878D82A}">
                    <a16:rowId xmlns:a16="http://schemas.microsoft.com/office/drawing/2014/main" xmlns="" val="1663376613"/>
                  </a:ext>
                </a:extLst>
              </a:tr>
              <a:tr h="506057">
                <a:tc>
                  <a:txBody>
                    <a:bodyPr/>
                    <a:lstStyle/>
                    <a:p>
                      <a:r>
                        <a:rPr lang="it-IT" dirty="0" smtClean="0"/>
                        <a:t>3</a:t>
                      </a:r>
                      <a:endParaRPr lang="it-IT"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dirty="0" smtClean="0"/>
                        <a:t>III-IV</a:t>
                      </a:r>
                    </a:p>
                  </a:txBody>
                  <a:tcPr/>
                </a:tc>
                <a:tc>
                  <a:txBody>
                    <a:bodyPr/>
                    <a:lstStyle/>
                    <a:p>
                      <a:r>
                        <a:rPr lang="it-IT" sz="1800" b="0" i="0" u="none" strike="noStrike" kern="1200" baseline="0" dirty="0" smtClean="0">
                          <a:solidFill>
                            <a:schemeClr val="dk1"/>
                          </a:solidFill>
                          <a:latin typeface="+mn-lt"/>
                          <a:ea typeface="+mn-ea"/>
                          <a:cs typeface="+mn-cs"/>
                        </a:rPr>
                        <a:t>8.8 (7.9 to 9.7)</a:t>
                      </a:r>
                      <a:endParaRPr lang="it-IT" dirty="0"/>
                    </a:p>
                  </a:txBody>
                  <a:tcPr/>
                </a:tc>
                <a:extLst>
                  <a:ext uri="{0D108BD9-81ED-4DB2-BD59-A6C34878D82A}">
                    <a16:rowId xmlns:a16="http://schemas.microsoft.com/office/drawing/2014/main" xmlns="" val="1361690478"/>
                  </a:ext>
                </a:extLst>
              </a:tr>
              <a:tr h="506057">
                <a:tc>
                  <a:txBody>
                    <a:bodyPr/>
                    <a:lstStyle/>
                    <a:p>
                      <a:r>
                        <a:rPr lang="it-IT" dirty="0" smtClean="0"/>
                        <a:t>4</a:t>
                      </a:r>
                      <a:endParaRPr lang="it-IT"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dirty="0" smtClean="0"/>
                        <a:t>III-IV</a:t>
                      </a:r>
                    </a:p>
                  </a:txBody>
                  <a:tcPr/>
                </a:tc>
                <a:tc>
                  <a:txBody>
                    <a:bodyPr/>
                    <a:lstStyle/>
                    <a:p>
                      <a:r>
                        <a:rPr lang="it-IT" sz="1800" b="0" i="0" u="none" strike="noStrike" kern="1200" baseline="0" dirty="0" smtClean="0">
                          <a:solidFill>
                            <a:schemeClr val="dk1"/>
                          </a:solidFill>
                          <a:latin typeface="+mn-lt"/>
                          <a:ea typeface="+mn-ea"/>
                          <a:cs typeface="+mn-cs"/>
                        </a:rPr>
                        <a:t>8.7 (7.9 to 9.6)</a:t>
                      </a:r>
                      <a:endParaRPr lang="it-IT" dirty="0"/>
                    </a:p>
                  </a:txBody>
                  <a:tcPr/>
                </a:tc>
                <a:extLst>
                  <a:ext uri="{0D108BD9-81ED-4DB2-BD59-A6C34878D82A}">
                    <a16:rowId xmlns:a16="http://schemas.microsoft.com/office/drawing/2014/main" xmlns="" val="4213602013"/>
                  </a:ext>
                </a:extLst>
              </a:tr>
              <a:tr h="506057">
                <a:tc>
                  <a:txBody>
                    <a:bodyPr/>
                    <a:lstStyle/>
                    <a:p>
                      <a:r>
                        <a:rPr lang="it-IT" dirty="0" smtClean="0"/>
                        <a:t>5</a:t>
                      </a:r>
                      <a:endParaRPr lang="it-IT"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dirty="0" smtClean="0"/>
                        <a:t>III</a:t>
                      </a:r>
                    </a:p>
                  </a:txBody>
                  <a:tcPr/>
                </a:tc>
                <a:tc>
                  <a:txBody>
                    <a:bodyPr/>
                    <a:lstStyle/>
                    <a:p>
                      <a:r>
                        <a:rPr lang="it-IT" sz="1800" b="0" i="0" u="none" strike="noStrike" kern="1200" baseline="0" dirty="0" smtClean="0">
                          <a:solidFill>
                            <a:schemeClr val="dk1"/>
                          </a:solidFill>
                          <a:latin typeface="+mn-lt"/>
                          <a:ea typeface="+mn-ea"/>
                          <a:cs typeface="+mn-cs"/>
                        </a:rPr>
                        <a:t>9.4 (8.7 to 9.9)</a:t>
                      </a:r>
                      <a:endParaRPr lang="it-IT" dirty="0"/>
                    </a:p>
                  </a:txBody>
                  <a:tcPr/>
                </a:tc>
                <a:extLst>
                  <a:ext uri="{0D108BD9-81ED-4DB2-BD59-A6C34878D82A}">
                    <a16:rowId xmlns:a16="http://schemas.microsoft.com/office/drawing/2014/main" xmlns="" val="1029258924"/>
                  </a:ext>
                </a:extLst>
              </a:tr>
              <a:tr h="506057">
                <a:tc>
                  <a:txBody>
                    <a:bodyPr/>
                    <a:lstStyle/>
                    <a:p>
                      <a:r>
                        <a:rPr lang="it-IT" dirty="0" smtClean="0"/>
                        <a:t>6</a:t>
                      </a:r>
                      <a:endParaRPr lang="it-IT"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dirty="0" smtClean="0"/>
                        <a:t>II-III</a:t>
                      </a:r>
                    </a:p>
                  </a:txBody>
                  <a:tcPr/>
                </a:tc>
                <a:tc>
                  <a:txBody>
                    <a:bodyPr/>
                    <a:lstStyle/>
                    <a:p>
                      <a:r>
                        <a:rPr lang="it-IT" sz="1800" b="0" i="0" u="none" strike="noStrike" kern="1200" baseline="0" dirty="0" smtClean="0">
                          <a:solidFill>
                            <a:schemeClr val="dk1"/>
                          </a:solidFill>
                          <a:latin typeface="+mn-lt"/>
                          <a:ea typeface="+mn-ea"/>
                          <a:cs typeface="+mn-cs"/>
                        </a:rPr>
                        <a:t>8.7 (7.5 to 9.7)</a:t>
                      </a:r>
                      <a:endParaRPr lang="it-IT" dirty="0"/>
                    </a:p>
                  </a:txBody>
                  <a:tcPr/>
                </a:tc>
                <a:extLst>
                  <a:ext uri="{0D108BD9-81ED-4DB2-BD59-A6C34878D82A}">
                    <a16:rowId xmlns:a16="http://schemas.microsoft.com/office/drawing/2014/main" xmlns="" val="103017867"/>
                  </a:ext>
                </a:extLst>
              </a:tr>
              <a:tr h="506057">
                <a:tc>
                  <a:txBody>
                    <a:bodyPr/>
                    <a:lstStyle/>
                    <a:p>
                      <a:r>
                        <a:rPr lang="it-IT" dirty="0" smtClean="0"/>
                        <a:t>7</a:t>
                      </a:r>
                      <a:endParaRPr lang="it-IT"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dirty="0" smtClean="0"/>
                        <a:t>III-IV</a:t>
                      </a:r>
                    </a:p>
                  </a:txBody>
                  <a:tcPr/>
                </a:tc>
                <a:tc>
                  <a:txBody>
                    <a:bodyPr/>
                    <a:lstStyle/>
                    <a:p>
                      <a:r>
                        <a:rPr lang="it-IT" sz="1800" b="0" i="0" u="none" strike="noStrike" kern="1200" baseline="0" dirty="0" smtClean="0">
                          <a:solidFill>
                            <a:schemeClr val="dk1"/>
                          </a:solidFill>
                          <a:latin typeface="+mn-lt"/>
                          <a:ea typeface="+mn-ea"/>
                          <a:cs typeface="+mn-cs"/>
                        </a:rPr>
                        <a:t>9.4 (8.9 to 9.9)</a:t>
                      </a:r>
                      <a:endParaRPr lang="it-IT" dirty="0"/>
                    </a:p>
                  </a:txBody>
                  <a:tcPr/>
                </a:tc>
                <a:extLst>
                  <a:ext uri="{0D108BD9-81ED-4DB2-BD59-A6C34878D82A}">
                    <a16:rowId xmlns:a16="http://schemas.microsoft.com/office/drawing/2014/main" xmlns="" val="252999503"/>
                  </a:ext>
                </a:extLst>
              </a:tr>
            </a:tbl>
          </a:graphicData>
        </a:graphic>
      </p:graphicFrame>
    </p:spTree>
    <p:extLst>
      <p:ext uri="{BB962C8B-B14F-4D97-AF65-F5344CB8AC3E}">
        <p14:creationId xmlns:p14="http://schemas.microsoft.com/office/powerpoint/2010/main" val="2447569601"/>
      </p:ext>
    </p:extLst>
  </p:cSld>
  <p:clrMapOvr>
    <a:masterClrMapping/>
  </p:clrMapOvr>
</p:sld>
</file>

<file path=ppt/theme/theme1.xml><?xml version="1.0" encoding="utf-8"?>
<a:theme xmlns:a="http://schemas.openxmlformats.org/drawingml/2006/main" name="PPT EULAR presentation">
  <a:themeElements>
    <a:clrScheme name="EULAR">
      <a:dk1>
        <a:srgbClr val="0057B8"/>
      </a:dk1>
      <a:lt1>
        <a:srgbClr val="FFFFFF"/>
      </a:lt1>
      <a:dk2>
        <a:srgbClr val="5F5F5F"/>
      </a:dk2>
      <a:lt2>
        <a:srgbClr val="B3AFB3"/>
      </a:lt2>
      <a:accent1>
        <a:srgbClr val="28476D"/>
      </a:accent1>
      <a:accent2>
        <a:srgbClr val="8C9AD8"/>
      </a:accent2>
      <a:accent3>
        <a:srgbClr val="005BBF"/>
      </a:accent3>
      <a:accent4>
        <a:srgbClr val="CBE4FF"/>
      </a:accent4>
      <a:accent5>
        <a:srgbClr val="F0F0F0"/>
      </a:accent5>
      <a:accent6>
        <a:srgbClr val="B5B5B5"/>
      </a:accent6>
      <a:hlink>
        <a:srgbClr val="5F5F5F"/>
      </a:hlink>
      <a:folHlink>
        <a:srgbClr val="2F2F2F"/>
      </a:folHlink>
    </a:clrScheme>
    <a:fontScheme name="1_plantilla presentac VidaCaixa Previsión Social castellano">
      <a:majorFont>
        <a:latin typeface="Arial"/>
        <a:ea typeface=""/>
        <a:cs typeface=""/>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3366FF"/>
        </a:soli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0" marR="0" indent="0" algn="l" defTabSz="914400" rtl="0" eaLnBrk="0" fontAlgn="base" latinLnBrk="0" hangingPunct="0">
          <a:lnSpc>
            <a:spcPct val="100000"/>
          </a:lnSpc>
          <a:spcBef>
            <a:spcPct val="50000"/>
          </a:spcBef>
          <a:spcAft>
            <a:spcPct val="0"/>
          </a:spcAft>
          <a:buClrTx/>
          <a:buSzTx/>
          <a:buFontTx/>
          <a:buNone/>
          <a:tabLst/>
          <a:defRPr kumimoji="0" lang="es-ES_tradnl" sz="1400" b="1" i="0" u="none" strike="noStrike" cap="none" normalizeH="0" baseline="0" smtClean="0">
            <a:ln>
              <a:noFill/>
            </a:ln>
            <a:solidFill>
              <a:schemeClr val="bg1"/>
            </a:solidFill>
            <a:effectLst/>
            <a:latin typeface="Arial" pitchFamily="34" charset="0"/>
          </a:defRPr>
        </a:defPPr>
      </a:lstStyle>
    </a:spDef>
    <a:lnDef>
      <a:spPr bwMode="auto">
        <a:xfrm>
          <a:off x="0" y="0"/>
          <a:ext cx="1" cy="1"/>
        </a:xfrm>
        <a:custGeom>
          <a:avLst/>
          <a:gdLst/>
          <a:ahLst/>
          <a:cxnLst/>
          <a:rect l="0" t="0" r="0" b="0"/>
          <a:pathLst/>
        </a:custGeom>
        <a:solidFill>
          <a:srgbClr val="3366FF"/>
        </a:soli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0" marR="0" indent="0" algn="l" defTabSz="914400" rtl="0" eaLnBrk="0" fontAlgn="base" latinLnBrk="0" hangingPunct="0">
          <a:lnSpc>
            <a:spcPct val="100000"/>
          </a:lnSpc>
          <a:spcBef>
            <a:spcPct val="50000"/>
          </a:spcBef>
          <a:spcAft>
            <a:spcPct val="0"/>
          </a:spcAft>
          <a:buClrTx/>
          <a:buSzTx/>
          <a:buFontTx/>
          <a:buNone/>
          <a:tabLst/>
          <a:defRPr kumimoji="0" lang="es-ES_tradnl" sz="1400" b="1" i="0" u="none" strike="noStrike" cap="none" normalizeH="0" baseline="0" smtClean="0">
            <a:ln>
              <a:noFill/>
            </a:ln>
            <a:solidFill>
              <a:schemeClr val="bg1"/>
            </a:solidFill>
            <a:effectLst/>
            <a:latin typeface="Arial" pitchFamily="34" charset="0"/>
          </a:defRPr>
        </a:defPPr>
      </a:lstStyle>
    </a:lnDef>
  </a:objectDefaults>
  <a:extraClrSchemeLst>
    <a:extraClrScheme>
      <a:clrScheme name="1_plantilla presentac VidaCaixa Previsión Social castellan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plantilla presentac VidaCaixa Previsión Social castellano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plantilla presentac VidaCaixa Previsión Social castellano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plantilla presentac VidaCaixa Previsión Social castellano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plantilla presentac VidaCaixa Previsión Social castellano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plantilla presentac VidaCaixa Previsión Social castellano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plantilla presentac VidaCaixa Previsión Social castellano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plantilla presentac VidaCaixa Previsión Social castellano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plantilla presentac VidaCaixa Previsión Social castellano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plantilla presentac VidaCaixa Previsión Social castellano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plantilla presentac VidaCaixa Previsión Social castellano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plantilla presentac VidaCaixa Previsión Social castellano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Blank">
  <a:themeElements>
    <a:clrScheme name="EULAR">
      <a:dk1>
        <a:srgbClr val="0057B8"/>
      </a:dk1>
      <a:lt1>
        <a:srgbClr val="FFFFFF"/>
      </a:lt1>
      <a:dk2>
        <a:srgbClr val="5F5F5F"/>
      </a:dk2>
      <a:lt2>
        <a:srgbClr val="B3AFB3"/>
      </a:lt2>
      <a:accent1>
        <a:srgbClr val="28476D"/>
      </a:accent1>
      <a:accent2>
        <a:srgbClr val="8C9AD8"/>
      </a:accent2>
      <a:accent3>
        <a:srgbClr val="005BBF"/>
      </a:accent3>
      <a:accent4>
        <a:srgbClr val="CBE4FF"/>
      </a:accent4>
      <a:accent5>
        <a:srgbClr val="F0F0F0"/>
      </a:accent5>
      <a:accent6>
        <a:srgbClr val="B5B5B5"/>
      </a:accent6>
      <a:hlink>
        <a:srgbClr val="5F5F5F"/>
      </a:hlink>
      <a:folHlink>
        <a:srgbClr val="005BB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Tema d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mso-contentType ?>
<spe:Receivers xmlns:spe="http://schemas.microsoft.com/sharepoint/events">
  <Receiver>
    <Name>DocumentoInternoVidaCaixa_ItemAdded</Name>
    <Synchronization>Default</Synchronization>
    <Type>10001</Type>
    <SequenceNumber>1000</SequenceNumber>
    <Assembly>IntranetCustom, Version=1.0.0.0, Culture=neutral, PublicKeyToken=61ccf9164fa8ad57</Assembly>
    <Class>IntranetCustom.Fields_and_ContentTypes.DocumentoInternoVidaCaixaEventReceiver</Class>
    <Data/>
    <Filter/>
  </Receiver>
  <Receiver>
    <Name>DocumentoInternoVidaCaixa_ItemUpdated</Name>
    <Synchronization>Default</Synchronization>
    <Type>10002</Type>
    <SequenceNumber>1000</SequenceNumber>
    <Assembly>IntranetCustom, Version=1.0.0.0, Culture=neutral, PublicKeyToken=61ccf9164fa8ad57</Assembly>
    <Class>IntranetCustom.Fields_and_ContentTypes.DocumentoInternoVidaCaixaEventReceiver</Class>
    <Data/>
    <Filter/>
  </Receiver>
  <Receiver>
    <Name>Document ID Generator</Name>
    <Synchronization>Synchronous</Synchronization>
    <Type>10001</Type>
    <SequenceNumber>1000</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10002</Type>
    <SequenceNumber>1001</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10004</Type>
    <SequenceNumber>1002</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10006</Type>
    <SequenceNumber>1003</SequenceNumber>
    <Assembly>Microsoft.Office.DocumentManagement, Version=14.0.0.0, Culture=neutral, PublicKeyToken=71e9bce111e9429c</Assembly>
    <Class>Microsoft.Office.DocumentManagement.Internal.DocIdHandler</Class>
    <Data/>
    <Filter/>
  </Receiver>
</spe:Receiver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enguajeTaxHTField0 xmlns="E98DFCE1-BAE5-447a-BDCA-1BA3A3ADDCB8">
      <Terms xmlns="http://schemas.microsoft.com/office/infopath/2007/PartnerControls"/>
    </LenguajeTaxHTField0>
    <TipoDocumentoTaxHTField0 xmlns="D3B34FE5-AC3B-4a96-82CA-0DBA080F7269">
      <Terms xmlns="http://schemas.microsoft.com/office/infopath/2007/PartnerControls"/>
    </TipoDocumentoTaxHTField0>
    <TaxKeywordTaxHTField xmlns="be301acf-7d88-4206-bc25-f0c1637acb3f">
      <Terms xmlns="http://schemas.microsoft.com/office/infopath/2007/PartnerControls"/>
    </TaxKeywordTaxHTField>
    <ProductoTaxHTField0 xmlns="949D39CD-7166-4d84-B7B3-B133F34511FF">
      <Terms xmlns="http://schemas.microsoft.com/office/infopath/2007/PartnerControls"/>
    </ProductoTaxHTField0>
    <TemaTaxHTField0 xmlns="132FDA8B-444F-45f6-B04C-FDC6AA7FB290">
      <Terms xmlns="http://schemas.microsoft.com/office/infopath/2007/PartnerControls"/>
    </TemaTaxHTField0>
    <DepartamentoTaxHTField0 xmlns="F6190AD9-4581-4372-B2DF-FA9A6D64EB4D">
      <Terms xmlns="http://schemas.microsoft.com/office/infopath/2007/PartnerControls"/>
    </DepartamentoTaxHTField0>
    <TaxCatchAll xmlns="be301acf-7d88-4206-bc25-f0c1637acb3f"/>
    <Description xmlns="http://schemas.microsoft.com/sharepoint/v3" xsi:nil="true"/>
  </documentManagement>
</p:properties>
</file>

<file path=customXml/item4.xml><?xml version="1.0" encoding="utf-8"?>
<ct:contentTypeSchema xmlns:ct="http://schemas.microsoft.com/office/2006/metadata/contentType" xmlns:ma="http://schemas.microsoft.com/office/2006/metadata/properties/metaAttributes" ct:_="" ma:_="" ma:contentTypeName="Intranet Documento Interno" ma:contentTypeID="0x01010032C576AC6C384C259C365B7C19D056D20005F7B64641EEB540B5A9DF4FDA1E4FCE" ma:contentTypeVersion="2" ma:contentTypeDescription="Intranet Documento Interno" ma:contentTypeScope="" ma:versionID="ef9f1d27af694992cc6631efdc50ad12">
  <xsd:schema xmlns:xsd="http://www.w3.org/2001/XMLSchema" xmlns:xs="http://www.w3.org/2001/XMLSchema" xmlns:p="http://schemas.microsoft.com/office/2006/metadata/properties" xmlns:ns1="http://schemas.microsoft.com/sharepoint/v3" xmlns:ns2="F6190AD9-4581-4372-B2DF-FA9A6D64EB4D" xmlns:ns3="949D39CD-7166-4d84-B7B3-B133F34511FF" xmlns:ns4="D3B34FE5-AC3B-4a96-82CA-0DBA080F7269" xmlns:ns5="E98DFCE1-BAE5-447a-BDCA-1BA3A3ADDCB8" xmlns:ns6="132FDA8B-444F-45f6-B04C-FDC6AA7FB290" xmlns:ns7="be301acf-7d88-4206-bc25-f0c1637acb3f" targetNamespace="http://schemas.microsoft.com/office/2006/metadata/properties" ma:root="true" ma:fieldsID="06a94e209e438e3ccee22c7bd3ab2857" ns1:_="" ns2:_="" ns3:_="" ns4:_="" ns5:_="" ns6:_="" ns7:_="">
    <xsd:import namespace="http://schemas.microsoft.com/sharepoint/v3"/>
    <xsd:import namespace="F6190AD9-4581-4372-B2DF-FA9A6D64EB4D"/>
    <xsd:import namespace="949D39CD-7166-4d84-B7B3-B133F34511FF"/>
    <xsd:import namespace="D3B34FE5-AC3B-4a96-82CA-0DBA080F7269"/>
    <xsd:import namespace="E98DFCE1-BAE5-447a-BDCA-1BA3A3ADDCB8"/>
    <xsd:import namespace="132FDA8B-444F-45f6-B04C-FDC6AA7FB290"/>
    <xsd:import namespace="be301acf-7d88-4206-bc25-f0c1637acb3f"/>
    <xsd:element name="properties">
      <xsd:complexType>
        <xsd:sequence>
          <xsd:element name="documentManagement">
            <xsd:complexType>
              <xsd:all>
                <xsd:element ref="ns1:Description" minOccurs="0"/>
                <xsd:element ref="ns2:DepartamentoTaxHTField0" minOccurs="0"/>
                <xsd:element ref="ns3:ProductoTaxHTField0" minOccurs="0"/>
                <xsd:element ref="ns4:TipoDocumentoTaxHTField0" minOccurs="0"/>
                <xsd:element ref="ns5:LenguajeTaxHTField0" minOccurs="0"/>
                <xsd:element ref="ns6:TemaTaxHTField0" minOccurs="0"/>
                <xsd:element ref="ns7:TaxKeywordTaxHTField" minOccurs="0"/>
                <xsd:element ref="ns7:TaxCatchAll" minOccurs="0"/>
                <xsd:element ref="ns7:TaxCatchAllLabel" minOccurs="0"/>
                <xsd:element ref="ns1:AverageRating" minOccurs="0"/>
                <xsd:element ref="ns1:RatingCount" minOccurs="0"/>
                <xsd:element ref="ns7:_dlc_DocId" minOccurs="0"/>
                <xsd:element ref="ns7:_dlc_DocIdUrl" minOccurs="0"/>
                <xsd:element ref="ns7:_dlc_DocIdPersistI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Description" ma:index="8" nillable="true" ma:displayName="Descripción" ma:internalName="Description">
      <xsd:simpleType>
        <xsd:restriction base="dms:Note">
          <xsd:maxLength value="150"/>
        </xsd:restriction>
      </xsd:simpleType>
    </xsd:element>
    <xsd:element name="AverageRating" ma:index="23" nillable="true" ma:displayName="Clasificación (0-5)" ma:decimals="2" ma:description="Valor promedio de todas las clasificaciones que se han enviado" ma:internalName="AverageRating" ma:readOnly="true">
      <xsd:simpleType>
        <xsd:restriction base="dms:Number"/>
      </xsd:simpleType>
    </xsd:element>
    <xsd:element name="RatingCount" ma:index="24" nillable="true" ma:displayName="Número de clasificaciones" ma:decimals="0" ma:description="Número de clasificaciones enviado" ma:internalName="RatingCount" ma:readOnly="true">
      <xsd:simpleType>
        <xsd:restriction base="dms:Number"/>
      </xsd:simpleType>
    </xsd:element>
  </xsd:schema>
  <xsd:schema xmlns:xsd="http://www.w3.org/2001/XMLSchema" xmlns:xs="http://www.w3.org/2001/XMLSchema" xmlns:dms="http://schemas.microsoft.com/office/2006/documentManagement/types" xmlns:pc="http://schemas.microsoft.com/office/infopath/2007/PartnerControls" targetNamespace="F6190AD9-4581-4372-B2DF-FA9A6D64EB4D" elementFormDefault="qualified">
    <xsd:import namespace="http://schemas.microsoft.com/office/2006/documentManagement/types"/>
    <xsd:import namespace="http://schemas.microsoft.com/office/infopath/2007/PartnerControls"/>
    <xsd:element name="DepartamentoTaxHTField0" ma:index="10" nillable="true" ma:taxonomy="true" ma:internalName="Departamento_0" ma:taxonomyFieldName="Departamento" ma:displayName="Departamento" ma:default="" ma:fieldId="{93866b3b-a5cd-4f7c-8039-355b7ad00c50}" ma:taxonomyMulti="true" ma:sspId="dae3a36d-f80e-43f9-8a6e-5e975d4c7c75" ma:termSetId="775e99ea-537c-4c77-a14e-7318fdbc265d" ma:anchorId="00000000-0000-0000-0000-000000000000" ma:open="fals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949D39CD-7166-4d84-B7B3-B133F34511FF" elementFormDefault="qualified">
    <xsd:import namespace="http://schemas.microsoft.com/office/2006/documentManagement/types"/>
    <xsd:import namespace="http://schemas.microsoft.com/office/infopath/2007/PartnerControls"/>
    <xsd:element name="ProductoTaxHTField0" ma:index="12" nillable="true" ma:taxonomy="true" ma:internalName="Producto_0" ma:taxonomyFieldName="Producto" ma:displayName="Producto" ma:default="" ma:fieldId="{a721c8b8-7c93-4cc5-a44f-6de7d17bec20}" ma:sspId="dae3a36d-f80e-43f9-8a6e-5e975d4c7c75" ma:termSetId="747fa720-2bff-4c29-8aaf-ab68603a4684" ma:anchorId="00000000-0000-0000-0000-000000000000" ma:open="fals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D3B34FE5-AC3B-4a96-82CA-0DBA080F7269" elementFormDefault="qualified">
    <xsd:import namespace="http://schemas.microsoft.com/office/2006/documentManagement/types"/>
    <xsd:import namespace="http://schemas.microsoft.com/office/infopath/2007/PartnerControls"/>
    <xsd:element name="TipoDocumentoTaxHTField0" ma:index="14" nillable="true" ma:taxonomy="true" ma:internalName="TipoDocumento_0" ma:taxonomyFieldName="TipoDocumento" ma:displayName="Tipo documento" ma:default="" ma:fieldId="{71a6ff95-022e-483e-9bcc-30da4cf1bab8}" ma:sspId="dae3a36d-f80e-43f9-8a6e-5e975d4c7c75" ma:termSetId="b32d1efd-b03a-44c7-9d8a-42877a79d5bf" ma:anchorId="00000000-0000-0000-0000-000000000000" ma:open="fals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E98DFCE1-BAE5-447a-BDCA-1BA3A3ADDCB8" elementFormDefault="qualified">
    <xsd:import namespace="http://schemas.microsoft.com/office/2006/documentManagement/types"/>
    <xsd:import namespace="http://schemas.microsoft.com/office/infopath/2007/PartnerControls"/>
    <xsd:element name="LenguajeTaxHTField0" ma:index="16" nillable="true" ma:taxonomy="true" ma:internalName="Lenguaje_0" ma:taxonomyFieldName="Lenguaje" ma:displayName="Lenguaje" ma:default="" ma:fieldId="{2ae4c28f-b96e-42d5-a568-480d296cb218}" ma:sspId="dae3a36d-f80e-43f9-8a6e-5e975d4c7c75" ma:termSetId="dc83aefa-cf05-4785-b4f3-b93e543cac83" ma:anchorId="00000000-0000-0000-0000-000000000000" ma:open="fals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132FDA8B-444F-45f6-B04C-FDC6AA7FB290" elementFormDefault="qualified">
    <xsd:import namespace="http://schemas.microsoft.com/office/2006/documentManagement/types"/>
    <xsd:import namespace="http://schemas.microsoft.com/office/infopath/2007/PartnerControls"/>
    <xsd:element name="TemaTaxHTField0" ma:index="18" nillable="true" ma:taxonomy="true" ma:internalName="Tema_0" ma:taxonomyFieldName="Tema" ma:displayName="Tema" ma:default="" ma:fieldId="{1eddc28b-cca7-4c1e-b56b-bd4b0fc45fa9}" ma:taxonomyMulti="true" ma:sspId="dae3a36d-f80e-43f9-8a6e-5e975d4c7c75" ma:termSetId="7df00746-8ea2-4f56-9edc-ade760a69689" ma:anchorId="00000000-0000-0000-0000-000000000000" ma:open="fals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be301acf-7d88-4206-bc25-f0c1637acb3f" elementFormDefault="qualified">
    <xsd:import namespace="http://schemas.microsoft.com/office/2006/documentManagement/types"/>
    <xsd:import namespace="http://schemas.microsoft.com/office/infopath/2007/PartnerControls"/>
    <xsd:element name="TaxKeywordTaxHTField" ma:index="20" nillable="true" ma:taxonomy="true" ma:internalName="TaxKeywordTaxHTField" ma:taxonomyFieldName="TaxKeyword" ma:displayName="Palabras clave de empresa" ma:fieldId="{23f27201-bee3-471e-b2e7-b64fd8b7ca38}" ma:taxonomyMulti="true" ma:sspId="dae3a36d-f80e-43f9-8a6e-5e975d4c7c75" ma:termSetId="00000000-0000-0000-0000-000000000000" ma:anchorId="00000000-0000-0000-0000-000000000000" ma:open="true" ma:isKeyword="true">
      <xsd:complexType>
        <xsd:sequence>
          <xsd:element ref="pc:Terms" minOccurs="0" maxOccurs="1"/>
        </xsd:sequence>
      </xsd:complexType>
    </xsd:element>
    <xsd:element name="TaxCatchAll" ma:index="21" nillable="true" ma:displayName="Taxonomy Catch All Column" ma:description="" ma:hidden="true" ma:list="{aac5f80e-1ebf-4f3c-9f71-d730a7ceb3a1}" ma:internalName="TaxCatchAll" ma:showField="CatchAllData" ma:web="be301acf-7d88-4206-bc25-f0c1637acb3f">
      <xsd:complexType>
        <xsd:complexContent>
          <xsd:extension base="dms:MultiChoiceLookup">
            <xsd:sequence>
              <xsd:element name="Value" type="dms:Lookup" maxOccurs="unbounded" minOccurs="0" nillable="true"/>
            </xsd:sequence>
          </xsd:extension>
        </xsd:complexContent>
      </xsd:complexType>
    </xsd:element>
    <xsd:element name="TaxCatchAllLabel" ma:index="22" nillable="true" ma:displayName="Taxonomy Catch All Column1" ma:description="" ma:hidden="true" ma:list="{aac5f80e-1ebf-4f3c-9f71-d730a7ceb3a1}" ma:internalName="TaxCatchAllLabel" ma:readOnly="true" ma:showField="CatchAllDataLabel" ma:web="be301acf-7d88-4206-bc25-f0c1637acb3f">
      <xsd:complexType>
        <xsd:complexContent>
          <xsd:extension base="dms:MultiChoiceLookup">
            <xsd:sequence>
              <xsd:element name="Value" type="dms:Lookup" maxOccurs="unbounded" minOccurs="0" nillable="true"/>
            </xsd:sequence>
          </xsd:extension>
        </xsd:complexContent>
      </xsd:complexType>
    </xsd:element>
    <xsd:element name="_dlc_DocId" ma:index="25" nillable="true" ma:displayName="Valor de Id. de documento" ma:description="El valor del identificador de documento asignado a este elemento." ma:internalName="_dlc_DocId" ma:readOnly="true">
      <xsd:simpleType>
        <xsd:restriction base="dms:Text"/>
      </xsd:simpleType>
    </xsd:element>
    <xsd:element name="_dlc_DocIdUrl" ma:index="26" nillable="true" ma:displayName="Id. de documento" ma:description="Vínculo permanente a este documento."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27" nillable="true" ma:displayName="Persist ID" ma:description="Keep ID on add." ma:hidden="true" ma:internalName="_dlc_DocIdPersistId" ma:readOnly="true">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5.xml><?xml version="1.0" encoding="utf-8"?>
<LongProperties xmlns="http://schemas.microsoft.com/office/2006/metadata/longProperties"/>
</file>

<file path=customXml/itemProps1.xml><?xml version="1.0" encoding="utf-8"?>
<ds:datastoreItem xmlns:ds="http://schemas.openxmlformats.org/officeDocument/2006/customXml" ds:itemID="{5C789459-8F73-461E-9B34-A3F40E189AD5}">
  <ds:schemaRefs>
    <ds:schemaRef ds:uri="http://schemas.microsoft.com/sharepoint/events"/>
    <ds:schemaRef ds:uri="http://www.w3.org/2000/xmlns/"/>
  </ds:schemaRefs>
</ds:datastoreItem>
</file>

<file path=customXml/itemProps2.xml><?xml version="1.0" encoding="utf-8"?>
<ds:datastoreItem xmlns:ds="http://schemas.openxmlformats.org/officeDocument/2006/customXml" ds:itemID="{0DE97A49-F646-4B69-85FE-92FF14AA03C2}">
  <ds:schemaRefs>
    <ds:schemaRef ds:uri="http://schemas.microsoft.com/sharepoint/v3/contenttype/forms"/>
  </ds:schemaRefs>
</ds:datastoreItem>
</file>

<file path=customXml/itemProps3.xml><?xml version="1.0" encoding="utf-8"?>
<ds:datastoreItem xmlns:ds="http://schemas.openxmlformats.org/officeDocument/2006/customXml" ds:itemID="{211D8D81-60A0-4CDE-8F83-56276C98843F}">
  <ds:schemaRefs>
    <ds:schemaRef ds:uri="D3B34FE5-AC3B-4a96-82CA-0DBA080F7269"/>
    <ds:schemaRef ds:uri="http://schemas.microsoft.com/office/infopath/2007/PartnerControls"/>
    <ds:schemaRef ds:uri="http://schemas.openxmlformats.org/package/2006/metadata/core-properties"/>
    <ds:schemaRef ds:uri="be301acf-7d88-4206-bc25-f0c1637acb3f"/>
    <ds:schemaRef ds:uri="http://purl.org/dc/dcmitype/"/>
    <ds:schemaRef ds:uri="132FDA8B-444F-45f6-B04C-FDC6AA7FB290"/>
    <ds:schemaRef ds:uri="http://purl.org/dc/elements/1.1/"/>
    <ds:schemaRef ds:uri="http://schemas.microsoft.com/office/2006/metadata/properties"/>
    <ds:schemaRef ds:uri="F6190AD9-4581-4372-B2DF-FA9A6D64EB4D"/>
    <ds:schemaRef ds:uri="http://schemas.microsoft.com/office/2006/documentManagement/types"/>
    <ds:schemaRef ds:uri="949D39CD-7166-4d84-B7B3-B133F34511FF"/>
    <ds:schemaRef ds:uri="http://www.w3.org/XML/1998/namespace"/>
    <ds:schemaRef ds:uri="E98DFCE1-BAE5-447a-BDCA-1BA3A3ADDCB8"/>
    <ds:schemaRef ds:uri="http://schemas.microsoft.com/sharepoint/v3"/>
    <ds:schemaRef ds:uri="http://purl.org/dc/terms/"/>
  </ds:schemaRefs>
</ds:datastoreItem>
</file>

<file path=customXml/itemProps4.xml><?xml version="1.0" encoding="utf-8"?>
<ds:datastoreItem xmlns:ds="http://schemas.openxmlformats.org/officeDocument/2006/customXml" ds:itemID="{FA2325FA-BF53-4D92-8355-0F3E68AA484B}">
  <ds:schemaRefs>
    <ds:schemaRef ds:uri="http://schemas.microsoft.com/office/2006/metadata/contentType"/>
    <ds:schemaRef ds:uri="http://schemas.microsoft.com/office/2006/metadata/properties/metaAttributes"/>
    <ds:schemaRef ds:uri="http://www.w3.org/2000/xmlns/"/>
    <ds:schemaRef ds:uri="http://www.w3.org/2001/XMLSchema"/>
    <ds:schemaRef ds:uri="http://schemas.microsoft.com/sharepoint/v3"/>
    <ds:schemaRef ds:uri="F6190AD9-4581-4372-B2DF-FA9A6D64EB4D"/>
    <ds:schemaRef ds:uri="949D39CD-7166-4d84-B7B3-B133F34511FF"/>
    <ds:schemaRef ds:uri="D3B34FE5-AC3B-4a96-82CA-0DBA080F7269"/>
    <ds:schemaRef ds:uri="E98DFCE1-BAE5-447a-BDCA-1BA3A3ADDCB8"/>
    <ds:schemaRef ds:uri="132FDA8B-444F-45f6-B04C-FDC6AA7FB290"/>
    <ds:schemaRef ds:uri="be301acf-7d88-4206-bc25-f0c1637acb3f"/>
    <ds:schemaRef ds:uri="http://schemas.microsoft.com/office/2006/metadata/properties"/>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5.xml><?xml version="1.0" encoding="utf-8"?>
<ds:datastoreItem xmlns:ds="http://schemas.openxmlformats.org/officeDocument/2006/customXml" ds:itemID="{8B375BF9-3C35-4C6D-8997-27DCBE2ABBEF}">
  <ds:schemaRefs>
    <ds:schemaRef ds:uri="http://schemas.microsoft.com/office/2006/metadata/longProperties"/>
  </ds:schemaRefs>
</ds:datastoreItem>
</file>

<file path=docProps/app.xml><?xml version="1.0" encoding="utf-8"?>
<Properties xmlns="http://schemas.openxmlformats.org/officeDocument/2006/extended-properties" xmlns:vt="http://schemas.openxmlformats.org/officeDocument/2006/docPropsVTypes">
  <Template>PPT EULAR presentation</Template>
  <TotalTime>169</TotalTime>
  <Words>791</Words>
  <Application>Microsoft Office PowerPoint</Application>
  <PresentationFormat>On-screen Show (4:3)</PresentationFormat>
  <Paragraphs>94</Paragraphs>
  <Slides>12</Slides>
  <Notes>0</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12</vt:i4>
      </vt:variant>
    </vt:vector>
  </HeadingPairs>
  <TitlesOfParts>
    <vt:vector size="19" baseType="lpstr">
      <vt:lpstr>ＭＳ Ｐゴシック</vt:lpstr>
      <vt:lpstr>Arial</vt:lpstr>
      <vt:lpstr>Calibri</vt:lpstr>
      <vt:lpstr>Times</vt:lpstr>
      <vt:lpstr>Wingdings</vt:lpstr>
      <vt:lpstr>PPT EULAR presentation</vt:lpstr>
      <vt:lpstr>Blank</vt:lpstr>
      <vt:lpstr>EULAR recommendations for the use of imaging in the clinical management of osteoarthritis       </vt:lpstr>
      <vt:lpstr>EULAR recommendations for the use of imaging in the clinical management of osteoarthritis</vt:lpstr>
      <vt:lpstr>Target population/research question</vt:lpstr>
      <vt:lpstr>Slide 2: Methods/methodical approach</vt:lpstr>
      <vt:lpstr>Overarching principles</vt:lpstr>
      <vt:lpstr>Recommendations</vt:lpstr>
      <vt:lpstr>Recommendations</vt:lpstr>
      <vt:lpstr>Recommendations</vt:lpstr>
      <vt:lpstr>Summary Table Oxford Level of Evidence</vt:lpstr>
      <vt:lpstr>Summary of Recommendations</vt:lpstr>
      <vt:lpstr>Summary of Recommendations in lay format </vt:lpstr>
      <vt:lpstr>Acknowledgements</vt:lpstr>
    </vt:vector>
  </TitlesOfParts>
  <Company>HP</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Jud Patrizia</dc:creator>
  <cp:lastModifiedBy>Jud Patrizia</cp:lastModifiedBy>
  <cp:revision>28</cp:revision>
  <dcterms:created xsi:type="dcterms:W3CDTF">2017-10-10T13:55:03Z</dcterms:created>
  <dcterms:modified xsi:type="dcterms:W3CDTF">2018-01-05T13:27:34Z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dlc_DocId">
    <vt:lpwstr>RMWZVRDHCRQH-457-297</vt:lpwstr>
  </property>
  <property fmtid="{D5CDD505-2E9C-101B-9397-08002B2CF9AE}" pid="3" name="_dlc_DocIdItemGuid">
    <vt:lpwstr>585317ea-a069-480b-8ac0-03d5a132d1fd</vt:lpwstr>
  </property>
  <property fmtid="{D5CDD505-2E9C-101B-9397-08002B2CF9AE}" pid="4" name="_dlc_DocIdUrl">
    <vt:lpwstr>https://intranetsegurcaixaadeslas/area-trabajo/canal empresas/_layouts/DocIdRedir.aspx?ID=RMWZVRDHCRQH-457-297, RMWZVRDHCRQH-457-297</vt:lpwstr>
  </property>
  <property fmtid="{D5CDD505-2E9C-101B-9397-08002B2CF9AE}" pid="5" name="TaxKeywordTaxHTField">
    <vt:lpwstr/>
  </property>
  <property fmtid="{D5CDD505-2E9C-101B-9397-08002B2CF9AE}" pid="6" name="TaxKeyword">
    <vt:lpwstr/>
  </property>
  <property fmtid="{D5CDD505-2E9C-101B-9397-08002B2CF9AE}" pid="7" name="TipoDocumento">
    <vt:lpwstr/>
  </property>
  <property fmtid="{D5CDD505-2E9C-101B-9397-08002B2CF9AE}" pid="8" name="Producto">
    <vt:lpwstr/>
  </property>
  <property fmtid="{D5CDD505-2E9C-101B-9397-08002B2CF9AE}" pid="9" name="Tema">
    <vt:lpwstr/>
  </property>
  <property fmtid="{D5CDD505-2E9C-101B-9397-08002B2CF9AE}" pid="10" name="Tema_0">
    <vt:lpwstr/>
  </property>
  <property fmtid="{D5CDD505-2E9C-101B-9397-08002B2CF9AE}" pid="11" name="Departamento">
    <vt:lpwstr/>
  </property>
  <property fmtid="{D5CDD505-2E9C-101B-9397-08002B2CF9AE}" pid="12" name="Departamento_0">
    <vt:lpwstr/>
  </property>
  <property fmtid="{D5CDD505-2E9C-101B-9397-08002B2CF9AE}" pid="13" name="Producto_0">
    <vt:lpwstr/>
  </property>
  <property fmtid="{D5CDD505-2E9C-101B-9397-08002B2CF9AE}" pid="14" name="Lenguaje">
    <vt:lpwstr/>
  </property>
  <property fmtid="{D5CDD505-2E9C-101B-9397-08002B2CF9AE}" pid="15" name="TipoDocumento_0">
    <vt:lpwstr/>
  </property>
  <property fmtid="{D5CDD505-2E9C-101B-9397-08002B2CF9AE}" pid="16" name="Lenguaje_0">
    <vt:lpwstr/>
  </property>
  <property fmtid="{D5CDD505-2E9C-101B-9397-08002B2CF9AE}" pid="17" name="TaxCatchAll">
    <vt:lpwstr/>
  </property>
  <property fmtid="{D5CDD505-2E9C-101B-9397-08002B2CF9AE}" pid="18" name="Description">
    <vt:lpwstr/>
  </property>
</Properties>
</file>