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5" r:id="rId6"/>
    <p:sldMasterId id="2147483888" r:id="rId7"/>
  </p:sldMasterIdLst>
  <p:notesMasterIdLst>
    <p:notesMasterId r:id="rId25"/>
  </p:notesMasterIdLst>
  <p:handoutMasterIdLst>
    <p:handoutMasterId r:id="rId26"/>
  </p:handoutMasterIdLst>
  <p:sldIdLst>
    <p:sldId id="271" r:id="rId8"/>
    <p:sldId id="283" r:id="rId9"/>
    <p:sldId id="284" r:id="rId10"/>
    <p:sldId id="276" r:id="rId11"/>
    <p:sldId id="277" r:id="rId12"/>
    <p:sldId id="278" r:id="rId13"/>
    <p:sldId id="285" r:id="rId14"/>
    <p:sldId id="286" r:id="rId15"/>
    <p:sldId id="287" r:id="rId16"/>
    <p:sldId id="288" r:id="rId17"/>
    <p:sldId id="293" r:id="rId18"/>
    <p:sldId id="290" r:id="rId19"/>
    <p:sldId id="292" r:id="rId20"/>
    <p:sldId id="280" r:id="rId21"/>
    <p:sldId id="289" r:id="rId22"/>
    <p:sldId id="281" r:id="rId23"/>
    <p:sldId id="282" r:id="rId24"/>
  </p:sldIdLst>
  <p:sldSz cx="9144000" cy="6858000" type="screen4x3"/>
  <p:notesSz cx="6797675" cy="9926638"/>
  <p:defaultTextStyle>
    <a:defPPr>
      <a:defRPr lang="es-ES_tradnl"/>
    </a:defPPr>
    <a:lvl1pPr algn="l" rtl="0" eaLnBrk="0" fontAlgn="base" hangingPunct="0">
      <a:spcBef>
        <a:spcPct val="50000"/>
      </a:spcBef>
      <a:spcAft>
        <a:spcPct val="0"/>
      </a:spcAft>
      <a:defRPr sz="1400" b="1" kern="1200">
        <a:solidFill>
          <a:schemeClr val="bg1"/>
        </a:solidFill>
        <a:latin typeface="Arial" charset="0"/>
        <a:ea typeface="ＭＳ Ｐゴシック" charset="0"/>
        <a:cs typeface="Arial" charset="0"/>
      </a:defRPr>
    </a:lvl1pPr>
    <a:lvl2pPr marL="457200" algn="l" rtl="0" eaLnBrk="0" fontAlgn="base" hangingPunct="0">
      <a:spcBef>
        <a:spcPct val="50000"/>
      </a:spcBef>
      <a:spcAft>
        <a:spcPct val="0"/>
      </a:spcAft>
      <a:defRPr sz="1400" b="1" kern="1200">
        <a:solidFill>
          <a:schemeClr val="bg1"/>
        </a:solidFill>
        <a:latin typeface="Arial" charset="0"/>
        <a:ea typeface="ＭＳ Ｐゴシック" charset="0"/>
        <a:cs typeface="Arial" charset="0"/>
      </a:defRPr>
    </a:lvl2pPr>
    <a:lvl3pPr marL="914400" algn="l" rtl="0" eaLnBrk="0" fontAlgn="base" hangingPunct="0">
      <a:spcBef>
        <a:spcPct val="50000"/>
      </a:spcBef>
      <a:spcAft>
        <a:spcPct val="0"/>
      </a:spcAft>
      <a:defRPr sz="1400" b="1" kern="1200">
        <a:solidFill>
          <a:schemeClr val="bg1"/>
        </a:solidFill>
        <a:latin typeface="Arial" charset="0"/>
        <a:ea typeface="ＭＳ Ｐゴシック" charset="0"/>
        <a:cs typeface="Arial" charset="0"/>
      </a:defRPr>
    </a:lvl3pPr>
    <a:lvl4pPr marL="1371600" algn="l" rtl="0" eaLnBrk="0" fontAlgn="base" hangingPunct="0">
      <a:spcBef>
        <a:spcPct val="50000"/>
      </a:spcBef>
      <a:spcAft>
        <a:spcPct val="0"/>
      </a:spcAft>
      <a:defRPr sz="1400" b="1" kern="1200">
        <a:solidFill>
          <a:schemeClr val="bg1"/>
        </a:solidFill>
        <a:latin typeface="Arial" charset="0"/>
        <a:ea typeface="ＭＳ Ｐゴシック" charset="0"/>
        <a:cs typeface="Arial" charset="0"/>
      </a:defRPr>
    </a:lvl4pPr>
    <a:lvl5pPr marL="1828800" algn="l" rtl="0" eaLnBrk="0" fontAlgn="base" hangingPunct="0">
      <a:spcBef>
        <a:spcPct val="50000"/>
      </a:spcBef>
      <a:spcAft>
        <a:spcPct val="0"/>
      </a:spcAft>
      <a:defRPr sz="1400" b="1" kern="1200">
        <a:solidFill>
          <a:schemeClr val="bg1"/>
        </a:solidFill>
        <a:latin typeface="Arial" charset="0"/>
        <a:ea typeface="ＭＳ Ｐゴシック" charset="0"/>
        <a:cs typeface="Arial" charset="0"/>
      </a:defRPr>
    </a:lvl5pPr>
    <a:lvl6pPr marL="2286000" algn="l" defTabSz="457200" rtl="0" eaLnBrk="1" latinLnBrk="0" hangingPunct="1">
      <a:defRPr sz="1400" b="1" kern="1200">
        <a:solidFill>
          <a:schemeClr val="bg1"/>
        </a:solidFill>
        <a:latin typeface="Arial" charset="0"/>
        <a:ea typeface="ＭＳ Ｐゴシック" charset="0"/>
        <a:cs typeface="Arial" charset="0"/>
      </a:defRPr>
    </a:lvl6pPr>
    <a:lvl7pPr marL="2743200" algn="l" defTabSz="457200" rtl="0" eaLnBrk="1" latinLnBrk="0" hangingPunct="1">
      <a:defRPr sz="1400" b="1" kern="1200">
        <a:solidFill>
          <a:schemeClr val="bg1"/>
        </a:solidFill>
        <a:latin typeface="Arial" charset="0"/>
        <a:ea typeface="ＭＳ Ｐゴシック" charset="0"/>
        <a:cs typeface="Arial" charset="0"/>
      </a:defRPr>
    </a:lvl7pPr>
    <a:lvl8pPr marL="3200400" algn="l" defTabSz="457200" rtl="0" eaLnBrk="1" latinLnBrk="0" hangingPunct="1">
      <a:defRPr sz="1400" b="1" kern="1200">
        <a:solidFill>
          <a:schemeClr val="bg1"/>
        </a:solidFill>
        <a:latin typeface="Arial" charset="0"/>
        <a:ea typeface="ＭＳ Ｐゴシック" charset="0"/>
        <a:cs typeface="Arial" charset="0"/>
      </a:defRPr>
    </a:lvl8pPr>
    <a:lvl9pPr marL="3657600" algn="l" defTabSz="457200" rtl="0" eaLnBrk="1" latinLnBrk="0" hangingPunct="1">
      <a:defRPr sz="1400" b="1" kern="1200">
        <a:solidFill>
          <a:schemeClr val="bg1"/>
        </a:solidFill>
        <a:latin typeface="Arial" charset="0"/>
        <a:ea typeface="ＭＳ Ｐゴシック" charset="0"/>
        <a:cs typeface="Arial" charset="0"/>
      </a:defRPr>
    </a:lvl9pPr>
  </p:defaultTextStyle>
  <p:extLst>
    <p:ext uri="{EFAFB233-063F-42B5-8137-9DF3F51BA10A}">
      <p15:sldGuideLst xmlns:p15="http://schemas.microsoft.com/office/powerpoint/2012/main">
        <p15:guide id="1" orient="horz" pos="747">
          <p15:clr>
            <a:srgbClr val="A4A3A4"/>
          </p15:clr>
        </p15:guide>
        <p15:guide id="2" pos="5544">
          <p15:clr>
            <a:srgbClr val="A4A3A4"/>
          </p15:clr>
        </p15:guide>
      </p15:sldGuideLst>
    </p:ext>
    <p:ext uri="{2D200454-40CA-4A62-9FC3-DE9A4176ACB9}">
      <p15:notesGuideLst xmlns:p15="http://schemas.microsoft.com/office/powerpoint/2012/main">
        <p15:guide id="1" orient="horz" pos="3127">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FA8"/>
    <a:srgbClr val="9FD9FF"/>
    <a:srgbClr val="063FA9"/>
    <a:srgbClr val="000000"/>
    <a:srgbClr val="0056B9"/>
    <a:srgbClr val="0057A3"/>
    <a:srgbClr val="1986CE"/>
    <a:srgbClr val="F8F8F8"/>
    <a:srgbClr val="CECFCF"/>
    <a:srgbClr val="F6BFB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Estilo Médio 2 - Destaqu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31" autoAdjust="0"/>
    <p:restoredTop sz="84763" autoAdjust="0"/>
  </p:normalViewPr>
  <p:slideViewPr>
    <p:cSldViewPr snapToGrid="0">
      <p:cViewPr varScale="1">
        <p:scale>
          <a:sx n="112" d="100"/>
          <a:sy n="112" d="100"/>
        </p:scale>
        <p:origin x="1332" y="108"/>
      </p:cViewPr>
      <p:guideLst>
        <p:guide orient="horz" pos="747"/>
        <p:guide pos="554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4" d="100"/>
          <a:sy n="54" d="100"/>
        </p:scale>
        <p:origin x="-3451" y="-82"/>
      </p:cViewPr>
      <p:guideLst>
        <p:guide orient="horz" pos="3127"/>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2.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4.xml"/><Relationship Id="rId24" Type="http://schemas.openxmlformats.org/officeDocument/2006/relationships/slide" Target="slides/slide17.xml"/><Relationship Id="rId32" Type="http://schemas.microsoft.com/office/2015/10/relationships/revisionInfo" Target="revisionInfo.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50" name="Rectangle 2"/>
          <p:cNvSpPr>
            <a:spLocks noGrp="1" noChangeArrowheads="1"/>
          </p:cNvSpPr>
          <p:nvPr>
            <p:ph type="hdr" sz="quarter"/>
          </p:nvPr>
        </p:nvSpPr>
        <p:spPr bwMode="auto">
          <a:xfrm>
            <a:off x="0" y="0"/>
            <a:ext cx="2944813" cy="49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23" tIns="46062" rIns="92123" bIns="46062" numCol="1" anchor="t" anchorCtr="0" compatLnSpc="1">
            <a:prstTxWarp prst="textNoShape">
              <a:avLst/>
            </a:prstTxWarp>
          </a:bodyPr>
          <a:lstStyle>
            <a:lvl1pPr defTabSz="922338">
              <a:spcBef>
                <a:spcPct val="0"/>
              </a:spcBef>
              <a:defRPr sz="1300" b="0">
                <a:solidFill>
                  <a:schemeClr val="tx1"/>
                </a:solidFill>
                <a:latin typeface="Times" pitchFamily="18" charset="0"/>
                <a:ea typeface="+mn-ea"/>
                <a:cs typeface="+mn-cs"/>
              </a:defRPr>
            </a:lvl1pPr>
          </a:lstStyle>
          <a:p>
            <a:pPr>
              <a:defRPr/>
            </a:pPr>
            <a:endParaRPr lang="es-ES" dirty="0"/>
          </a:p>
        </p:txBody>
      </p:sp>
      <p:sp>
        <p:nvSpPr>
          <p:cNvPr id="104451" name="Rectangle 3"/>
          <p:cNvSpPr>
            <a:spLocks noGrp="1" noChangeArrowheads="1"/>
          </p:cNvSpPr>
          <p:nvPr>
            <p:ph type="dt" sz="quarter" idx="1"/>
          </p:nvPr>
        </p:nvSpPr>
        <p:spPr bwMode="auto">
          <a:xfrm>
            <a:off x="3851275" y="0"/>
            <a:ext cx="2944813" cy="49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23" tIns="46062" rIns="92123" bIns="46062" numCol="1" anchor="t" anchorCtr="0" compatLnSpc="1">
            <a:prstTxWarp prst="textNoShape">
              <a:avLst/>
            </a:prstTxWarp>
          </a:bodyPr>
          <a:lstStyle>
            <a:lvl1pPr algn="r" defTabSz="922338">
              <a:spcBef>
                <a:spcPct val="0"/>
              </a:spcBef>
              <a:defRPr sz="1300" b="0">
                <a:solidFill>
                  <a:schemeClr val="tx1"/>
                </a:solidFill>
                <a:latin typeface="Times" pitchFamily="18" charset="0"/>
                <a:ea typeface="+mn-ea"/>
                <a:cs typeface="+mn-cs"/>
              </a:defRPr>
            </a:lvl1pPr>
          </a:lstStyle>
          <a:p>
            <a:pPr>
              <a:defRPr/>
            </a:pPr>
            <a:endParaRPr lang="es-ES" dirty="0"/>
          </a:p>
        </p:txBody>
      </p:sp>
      <p:sp>
        <p:nvSpPr>
          <p:cNvPr id="104452" name="Rectangle 4"/>
          <p:cNvSpPr>
            <a:spLocks noGrp="1" noChangeArrowheads="1"/>
          </p:cNvSpPr>
          <p:nvPr>
            <p:ph type="ftr" sz="quarter" idx="2"/>
          </p:nvPr>
        </p:nvSpPr>
        <p:spPr bwMode="auto">
          <a:xfrm>
            <a:off x="0" y="9426575"/>
            <a:ext cx="2944813" cy="49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23" tIns="46062" rIns="92123" bIns="46062" numCol="1" anchor="b" anchorCtr="0" compatLnSpc="1">
            <a:prstTxWarp prst="textNoShape">
              <a:avLst/>
            </a:prstTxWarp>
          </a:bodyPr>
          <a:lstStyle>
            <a:lvl1pPr defTabSz="922338">
              <a:spcBef>
                <a:spcPct val="0"/>
              </a:spcBef>
              <a:defRPr sz="1300" b="0">
                <a:solidFill>
                  <a:schemeClr val="tx1"/>
                </a:solidFill>
                <a:latin typeface="Times" pitchFamily="18" charset="0"/>
                <a:ea typeface="+mn-ea"/>
                <a:cs typeface="+mn-cs"/>
              </a:defRPr>
            </a:lvl1pPr>
          </a:lstStyle>
          <a:p>
            <a:pPr>
              <a:defRPr/>
            </a:pPr>
            <a:endParaRPr lang="es-ES" dirty="0"/>
          </a:p>
        </p:txBody>
      </p:sp>
      <p:sp>
        <p:nvSpPr>
          <p:cNvPr id="104453" name="Rectangle 5"/>
          <p:cNvSpPr>
            <a:spLocks noGrp="1" noChangeArrowheads="1"/>
          </p:cNvSpPr>
          <p:nvPr>
            <p:ph type="sldNum" sz="quarter" idx="3"/>
          </p:nvPr>
        </p:nvSpPr>
        <p:spPr bwMode="auto">
          <a:xfrm>
            <a:off x="3851275" y="9426575"/>
            <a:ext cx="2944813" cy="49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23" tIns="46062" rIns="92123" bIns="46062" numCol="1" anchor="b" anchorCtr="0" compatLnSpc="1">
            <a:prstTxWarp prst="textNoShape">
              <a:avLst/>
            </a:prstTxWarp>
          </a:bodyPr>
          <a:lstStyle>
            <a:lvl1pPr algn="r" defTabSz="922338">
              <a:spcBef>
                <a:spcPct val="0"/>
              </a:spcBef>
              <a:defRPr sz="1300" b="0">
                <a:solidFill>
                  <a:schemeClr val="tx1"/>
                </a:solidFill>
                <a:latin typeface="Times" charset="0"/>
              </a:defRPr>
            </a:lvl1pPr>
          </a:lstStyle>
          <a:p>
            <a:fld id="{985E38B0-27C5-3F47-9942-78CA6AAD1B09}" type="slidenum">
              <a:rPr lang="es-ES"/>
              <a:pPr/>
              <a:t>‹N›</a:t>
            </a:fld>
            <a:endParaRPr lang="es-ES" dirty="0"/>
          </a:p>
        </p:txBody>
      </p:sp>
    </p:spTree>
    <p:extLst>
      <p:ext uri="{BB962C8B-B14F-4D97-AF65-F5344CB8AC3E}">
        <p14:creationId xmlns:p14="http://schemas.microsoft.com/office/powerpoint/2010/main" val="8947800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44813" cy="49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23" tIns="46062" rIns="92123" bIns="46062" numCol="1" anchor="t" anchorCtr="0" compatLnSpc="1">
            <a:prstTxWarp prst="textNoShape">
              <a:avLst/>
            </a:prstTxWarp>
          </a:bodyPr>
          <a:lstStyle>
            <a:lvl1pPr defTabSz="922338">
              <a:spcBef>
                <a:spcPct val="0"/>
              </a:spcBef>
              <a:defRPr sz="1300" b="0">
                <a:solidFill>
                  <a:schemeClr val="tx1"/>
                </a:solidFill>
                <a:latin typeface="Times" pitchFamily="18" charset="0"/>
                <a:ea typeface="+mn-ea"/>
                <a:cs typeface="+mn-cs"/>
              </a:defRPr>
            </a:lvl1pPr>
          </a:lstStyle>
          <a:p>
            <a:pPr>
              <a:defRPr/>
            </a:pPr>
            <a:endParaRPr lang="es-ES_tradnl" dirty="0"/>
          </a:p>
        </p:txBody>
      </p:sp>
      <p:sp>
        <p:nvSpPr>
          <p:cNvPr id="11267" name="Rectangle 3"/>
          <p:cNvSpPr>
            <a:spLocks noGrp="1" noChangeArrowheads="1"/>
          </p:cNvSpPr>
          <p:nvPr>
            <p:ph type="dt" idx="1"/>
          </p:nvPr>
        </p:nvSpPr>
        <p:spPr bwMode="auto">
          <a:xfrm>
            <a:off x="3852863" y="0"/>
            <a:ext cx="2944812" cy="49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23" tIns="46062" rIns="92123" bIns="46062" numCol="1" anchor="t" anchorCtr="0" compatLnSpc="1">
            <a:prstTxWarp prst="textNoShape">
              <a:avLst/>
            </a:prstTxWarp>
          </a:bodyPr>
          <a:lstStyle>
            <a:lvl1pPr algn="r" defTabSz="922338">
              <a:spcBef>
                <a:spcPct val="0"/>
              </a:spcBef>
              <a:defRPr sz="1300" b="0">
                <a:solidFill>
                  <a:schemeClr val="tx1"/>
                </a:solidFill>
                <a:latin typeface="Times" pitchFamily="18" charset="0"/>
                <a:ea typeface="+mn-ea"/>
                <a:cs typeface="+mn-cs"/>
              </a:defRPr>
            </a:lvl1pPr>
          </a:lstStyle>
          <a:p>
            <a:pPr>
              <a:defRPr/>
            </a:pPr>
            <a:endParaRPr lang="es-ES_tradnl" dirty="0"/>
          </a:p>
        </p:txBody>
      </p:sp>
      <p:sp>
        <p:nvSpPr>
          <p:cNvPr id="39940" name="Rectangle 4"/>
          <p:cNvSpPr>
            <a:spLocks noGrp="1" noRot="1" noChangeAspect="1" noChangeArrowheads="1" noTextEdit="1"/>
          </p:cNvSpPr>
          <p:nvPr>
            <p:ph type="sldImg" idx="2"/>
          </p:nvPr>
        </p:nvSpPr>
        <p:spPr bwMode="auto">
          <a:xfrm>
            <a:off x="919163" y="744538"/>
            <a:ext cx="4964112"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ma14:placeholderFlag xmlns="" xmlns:ma14="http://schemas.microsoft.com/office/mac/drawingml/2011/main" val="1"/>
            </a:ext>
          </a:extLst>
        </p:spPr>
      </p:sp>
      <p:sp>
        <p:nvSpPr>
          <p:cNvPr id="11269" name="Rectangle 5"/>
          <p:cNvSpPr>
            <a:spLocks noGrp="1" noChangeArrowheads="1"/>
          </p:cNvSpPr>
          <p:nvPr>
            <p:ph type="body" sz="quarter" idx="3"/>
          </p:nvPr>
        </p:nvSpPr>
        <p:spPr bwMode="auto">
          <a:xfrm>
            <a:off x="904875" y="4714875"/>
            <a:ext cx="4987925"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23" tIns="46062" rIns="92123" bIns="46062" numCol="1" anchor="t" anchorCtr="0" compatLnSpc="1">
            <a:prstTxWarp prst="textNoShape">
              <a:avLst/>
            </a:prstTxWarp>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11270" name="Rectangle 6"/>
          <p:cNvSpPr>
            <a:spLocks noGrp="1" noChangeArrowheads="1"/>
          </p:cNvSpPr>
          <p:nvPr>
            <p:ph type="ftr" sz="quarter" idx="4"/>
          </p:nvPr>
        </p:nvSpPr>
        <p:spPr bwMode="auto">
          <a:xfrm>
            <a:off x="0" y="9428163"/>
            <a:ext cx="2944813" cy="49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23" tIns="46062" rIns="92123" bIns="46062" numCol="1" anchor="b" anchorCtr="0" compatLnSpc="1">
            <a:prstTxWarp prst="textNoShape">
              <a:avLst/>
            </a:prstTxWarp>
          </a:bodyPr>
          <a:lstStyle>
            <a:lvl1pPr defTabSz="922338">
              <a:spcBef>
                <a:spcPct val="0"/>
              </a:spcBef>
              <a:defRPr sz="1300" b="0">
                <a:solidFill>
                  <a:schemeClr val="tx1"/>
                </a:solidFill>
                <a:latin typeface="Times" pitchFamily="18" charset="0"/>
                <a:ea typeface="+mn-ea"/>
                <a:cs typeface="+mn-cs"/>
              </a:defRPr>
            </a:lvl1pPr>
          </a:lstStyle>
          <a:p>
            <a:pPr>
              <a:defRPr/>
            </a:pPr>
            <a:endParaRPr lang="es-ES_tradnl" dirty="0"/>
          </a:p>
        </p:txBody>
      </p:sp>
      <p:sp>
        <p:nvSpPr>
          <p:cNvPr id="11271" name="Rectangle 7"/>
          <p:cNvSpPr>
            <a:spLocks noGrp="1" noChangeArrowheads="1"/>
          </p:cNvSpPr>
          <p:nvPr>
            <p:ph type="sldNum" sz="quarter" idx="5"/>
          </p:nvPr>
        </p:nvSpPr>
        <p:spPr bwMode="auto">
          <a:xfrm>
            <a:off x="3852863" y="9428163"/>
            <a:ext cx="2944812" cy="49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23" tIns="46062" rIns="92123" bIns="46062" numCol="1" anchor="b" anchorCtr="0" compatLnSpc="1">
            <a:prstTxWarp prst="textNoShape">
              <a:avLst/>
            </a:prstTxWarp>
          </a:bodyPr>
          <a:lstStyle>
            <a:lvl1pPr algn="r" defTabSz="922338">
              <a:spcBef>
                <a:spcPct val="0"/>
              </a:spcBef>
              <a:defRPr sz="1300" b="0">
                <a:solidFill>
                  <a:schemeClr val="tx1"/>
                </a:solidFill>
                <a:latin typeface="Times" charset="0"/>
              </a:defRPr>
            </a:lvl1pPr>
          </a:lstStyle>
          <a:p>
            <a:fld id="{777C8E66-A4CA-3644-85C9-53BE1798D601}" type="slidenum">
              <a:rPr lang="es-ES_tradnl"/>
              <a:pPr/>
              <a:t>‹N›</a:t>
            </a:fld>
            <a:endParaRPr lang="es-ES_tradnl" dirty="0"/>
          </a:p>
        </p:txBody>
      </p:sp>
    </p:spTree>
    <p:extLst>
      <p:ext uri="{BB962C8B-B14F-4D97-AF65-F5344CB8AC3E}">
        <p14:creationId xmlns:p14="http://schemas.microsoft.com/office/powerpoint/2010/main" val="71463719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pitchFamily="18" charset="0"/>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pPr marL="0" indent="0">
              <a:spcBef>
                <a:spcPts val="0"/>
              </a:spcBef>
              <a:spcAft>
                <a:spcPts val="0"/>
              </a:spcAft>
              <a:buNone/>
            </a:pPr>
            <a:r>
              <a:rPr lang="en-US" sz="1200" dirty="0" smtClean="0"/>
              <a:t>SLE activity/flares* (in the last 6–12 months or at conception) Increased risk for (</a:t>
            </a:r>
            <a:r>
              <a:rPr lang="en-US" sz="1200" dirty="0" err="1" smtClean="0"/>
              <a:t>i</a:t>
            </a:r>
            <a:r>
              <a:rPr lang="en-US" sz="1200" dirty="0" smtClean="0"/>
              <a:t>) maternal disease activity (RR 2.1 for subsequent flare during pregnancy and puerperium); (ii) hypertensive complications (OR 1.8 for PE);(iii) fetal morbidity and mortality (OR 5.7 for pregnancy loss,16 3.5 for IUGR17 6.5 for preterm delivery) </a:t>
            </a:r>
          </a:p>
          <a:p>
            <a:pPr marL="0" indent="0">
              <a:spcBef>
                <a:spcPts val="0"/>
              </a:spcBef>
              <a:spcAft>
                <a:spcPts val="0"/>
              </a:spcAft>
              <a:buNone/>
            </a:pPr>
            <a:endParaRPr lang="en-US" sz="1050" dirty="0" smtClean="0"/>
          </a:p>
          <a:p>
            <a:pPr marL="0" indent="0">
              <a:spcBef>
                <a:spcPts val="0"/>
              </a:spcBef>
              <a:spcAft>
                <a:spcPts val="0"/>
              </a:spcAft>
              <a:buNone/>
            </a:pPr>
            <a:r>
              <a:rPr lang="en-US" sz="1200" dirty="0" smtClean="0"/>
              <a:t>Lupus nephritis (history or active at conception†) Strong predictor of poor maternal (RR 9.0 for renal flare during/after pregnancy)and fetal outcome(s) (OR 7.3 for fetal loss and 18.9 for preterm delivery) </a:t>
            </a:r>
          </a:p>
          <a:p>
            <a:pPr marL="0" indent="0">
              <a:spcBef>
                <a:spcPts val="0"/>
              </a:spcBef>
              <a:spcAft>
                <a:spcPts val="0"/>
              </a:spcAft>
              <a:buNone/>
            </a:pPr>
            <a:endParaRPr lang="en-US" sz="1050" dirty="0" smtClean="0"/>
          </a:p>
          <a:p>
            <a:pPr marL="0" indent="0">
              <a:spcBef>
                <a:spcPts val="0"/>
              </a:spcBef>
              <a:spcAft>
                <a:spcPts val="0"/>
              </a:spcAft>
              <a:buNone/>
            </a:pPr>
            <a:r>
              <a:rPr lang="en-US" sz="1200" dirty="0" smtClean="0"/>
              <a:t>Serological (serum C3/C4, anti-dsDNA </a:t>
            </a:r>
            <a:r>
              <a:rPr lang="en-US" sz="1200" dirty="0" err="1" smtClean="0"/>
              <a:t>titres</a:t>
            </a:r>
            <a:r>
              <a:rPr lang="en-US" sz="1200" dirty="0" smtClean="0"/>
              <a:t>) activity Increased risk for maternal SLE flares during pregnancy (OR 5.3) and pregnancy loss </a:t>
            </a:r>
          </a:p>
          <a:p>
            <a:pPr marL="0" indent="0">
              <a:spcBef>
                <a:spcPts val="0"/>
              </a:spcBef>
              <a:spcAft>
                <a:spcPts val="0"/>
              </a:spcAft>
              <a:buNone/>
            </a:pPr>
            <a:endParaRPr lang="en-US" sz="1050" dirty="0" smtClean="0"/>
          </a:p>
          <a:p>
            <a:pPr marL="0" indent="0">
              <a:spcBef>
                <a:spcPts val="0"/>
              </a:spcBef>
              <a:spcAft>
                <a:spcPts val="0"/>
              </a:spcAft>
              <a:buNone/>
            </a:pPr>
            <a:r>
              <a:rPr lang="en-US" sz="1400" dirty="0" smtClean="0"/>
              <a:t>Previous adverse pregnancy outcome(s) APS: increased risk for pregnancy complications </a:t>
            </a:r>
          </a:p>
          <a:p>
            <a:pPr marL="0" indent="0">
              <a:spcBef>
                <a:spcPts val="0"/>
              </a:spcBef>
              <a:spcAft>
                <a:spcPts val="0"/>
              </a:spcAft>
              <a:buNone/>
            </a:pPr>
            <a:endParaRPr lang="en-US" sz="1050" dirty="0" smtClean="0"/>
          </a:p>
          <a:p>
            <a:pPr marL="0" indent="0">
              <a:spcBef>
                <a:spcPts val="0"/>
              </a:spcBef>
              <a:spcAft>
                <a:spcPts val="0"/>
              </a:spcAft>
              <a:buNone/>
            </a:pPr>
            <a:r>
              <a:rPr lang="en-US" sz="1200" dirty="0" smtClean="0"/>
              <a:t>History of vascular thrombosis APS: increased risk (ORs ranging 3.6–12.7) for pregnancy morbidity </a:t>
            </a:r>
          </a:p>
          <a:p>
            <a:pPr marL="0" indent="0">
              <a:spcBef>
                <a:spcPts val="0"/>
              </a:spcBef>
              <a:spcAft>
                <a:spcPts val="0"/>
              </a:spcAft>
              <a:buNone/>
            </a:pPr>
            <a:endParaRPr lang="en-US" sz="1200" dirty="0" smtClean="0"/>
          </a:p>
          <a:p>
            <a:pPr marL="0" indent="0">
              <a:spcBef>
                <a:spcPts val="0"/>
              </a:spcBef>
              <a:spcAft>
                <a:spcPts val="0"/>
              </a:spcAft>
              <a:buNone/>
            </a:pPr>
            <a:r>
              <a:rPr lang="en-US" sz="1200" dirty="0" smtClean="0"/>
              <a:t>SLE diagnosis APS: increased risk (OR 6.9) for pregnancy morbidity </a:t>
            </a:r>
          </a:p>
          <a:p>
            <a:pPr marL="0" indent="0">
              <a:spcBef>
                <a:spcPts val="0"/>
              </a:spcBef>
              <a:spcAft>
                <a:spcPts val="0"/>
              </a:spcAft>
              <a:buNone/>
            </a:pPr>
            <a:endParaRPr lang="en-US" sz="1200" dirty="0" smtClean="0"/>
          </a:p>
          <a:p>
            <a:pPr marL="0" indent="0">
              <a:spcBef>
                <a:spcPts val="0"/>
              </a:spcBef>
              <a:spcAft>
                <a:spcPts val="0"/>
              </a:spcAft>
              <a:buNone/>
            </a:pPr>
            <a:r>
              <a:rPr lang="en-US" sz="1200" dirty="0" err="1" smtClean="0"/>
              <a:t>aPL</a:t>
            </a:r>
            <a:r>
              <a:rPr lang="en-US" sz="1200" dirty="0" smtClean="0"/>
              <a:t> profile‡ SLE: strong predictor of adverse maternal and fetal outcomes, especially for patients with persistent moderate-to-high </a:t>
            </a:r>
            <a:r>
              <a:rPr lang="en-US" sz="1200" dirty="0" err="1" smtClean="0"/>
              <a:t>aPL</a:t>
            </a:r>
            <a:r>
              <a:rPr lang="en-US" sz="1200" dirty="0" smtClean="0"/>
              <a:t> </a:t>
            </a:r>
            <a:r>
              <a:rPr lang="en-US" sz="1200" dirty="0" err="1" smtClean="0"/>
              <a:t>titres</a:t>
            </a:r>
            <a:r>
              <a:rPr lang="en-US" sz="1200" dirty="0" smtClean="0"/>
              <a:t>, LA and multiple </a:t>
            </a:r>
            <a:r>
              <a:rPr lang="en-US" sz="1200" dirty="0" err="1" smtClean="0"/>
              <a:t>aPL</a:t>
            </a:r>
            <a:r>
              <a:rPr lang="en-US" sz="1200" dirty="0" smtClean="0"/>
              <a:t> positivity (high-risk </a:t>
            </a:r>
            <a:r>
              <a:rPr lang="en-US" sz="1200" dirty="0" err="1" smtClean="0"/>
              <a:t>aPL</a:t>
            </a:r>
            <a:r>
              <a:rPr lang="en-US" sz="1200" dirty="0" smtClean="0"/>
              <a:t> profile)</a:t>
            </a:r>
          </a:p>
          <a:p>
            <a:pPr marL="0" indent="0">
              <a:spcBef>
                <a:spcPts val="0"/>
              </a:spcBef>
              <a:spcAft>
                <a:spcPts val="0"/>
              </a:spcAft>
              <a:buNone/>
            </a:pPr>
            <a:endParaRPr lang="en-US" sz="1050" dirty="0" smtClean="0"/>
          </a:p>
          <a:p>
            <a:pPr marL="0" indent="0">
              <a:spcBef>
                <a:spcPts val="0"/>
              </a:spcBef>
              <a:spcAft>
                <a:spcPts val="0"/>
              </a:spcAft>
              <a:buNone/>
            </a:pPr>
            <a:r>
              <a:rPr lang="en-US" sz="1200" dirty="0" smtClean="0"/>
              <a:t>APS: high-risk </a:t>
            </a:r>
            <a:r>
              <a:rPr lang="en-US" sz="1200" dirty="0" err="1" smtClean="0"/>
              <a:t>aPL</a:t>
            </a:r>
            <a:r>
              <a:rPr lang="en-US" sz="1200" dirty="0" smtClean="0"/>
              <a:t> profile correlates with increased risk of maternal vascular thrombotic events during pregnancy (OR 12.1), (pre-)eclampsia (OR 2.3), APS-related pregnancy morbidity (OR 9.2), IUGR (OR 4.7), preterm birth. </a:t>
            </a:r>
          </a:p>
          <a:p>
            <a:pPr marL="0" indent="0">
              <a:spcBef>
                <a:spcPts val="0"/>
              </a:spcBef>
              <a:spcAft>
                <a:spcPts val="0"/>
              </a:spcAft>
              <a:buNone/>
            </a:pPr>
            <a:endParaRPr lang="en-US" sz="1050" dirty="0" smtClean="0"/>
          </a:p>
          <a:p>
            <a:pPr marL="0" indent="0">
              <a:spcBef>
                <a:spcPts val="0"/>
              </a:spcBef>
              <a:spcAft>
                <a:spcPts val="0"/>
              </a:spcAft>
              <a:buNone/>
            </a:pPr>
            <a:r>
              <a:rPr lang="en-US" sz="1200" dirty="0" smtClean="0"/>
              <a:t>Anti-Ro/SSA, anti-La/SSB antibodies Linked to development of neonatal lupus, including a low risk (0.7–2%) for CHB (especially if moderate-to-high anti-Ro </a:t>
            </a:r>
            <a:r>
              <a:rPr lang="en-US" sz="1200" dirty="0" err="1" smtClean="0"/>
              <a:t>titres</a:t>
            </a:r>
            <a:r>
              <a:rPr lang="en-US" sz="1200" dirty="0" smtClean="0"/>
              <a:t>); weak association with other pregnancy complications</a:t>
            </a:r>
          </a:p>
          <a:p>
            <a:pPr marL="0" indent="0">
              <a:spcBef>
                <a:spcPts val="0"/>
              </a:spcBef>
              <a:spcAft>
                <a:spcPts val="0"/>
              </a:spcAft>
              <a:buNone/>
            </a:pPr>
            <a:endParaRPr lang="en-US" sz="1050" dirty="0" smtClean="0"/>
          </a:p>
          <a:p>
            <a:pPr marL="0" indent="0">
              <a:spcBef>
                <a:spcPts val="0"/>
              </a:spcBef>
              <a:spcAft>
                <a:spcPts val="0"/>
              </a:spcAft>
              <a:buNone/>
            </a:pPr>
            <a:r>
              <a:rPr lang="en-US" sz="1200" dirty="0" smtClean="0"/>
              <a:t>End-stage organ damage and associated comorbidities </a:t>
            </a:r>
          </a:p>
          <a:p>
            <a:endParaRPr lang="pt-PT" dirty="0"/>
          </a:p>
        </p:txBody>
      </p:sp>
      <p:sp>
        <p:nvSpPr>
          <p:cNvPr id="4" name="Marcador de Posição do Número do Diapositivo 3"/>
          <p:cNvSpPr>
            <a:spLocks noGrp="1"/>
          </p:cNvSpPr>
          <p:nvPr>
            <p:ph type="sldNum" sz="quarter" idx="10"/>
          </p:nvPr>
        </p:nvSpPr>
        <p:spPr/>
        <p:txBody>
          <a:bodyPr/>
          <a:lstStyle/>
          <a:p>
            <a:fld id="{777C8E66-A4CA-3644-85C9-53BE1798D601}" type="slidenum">
              <a:rPr lang="es-ES_tradnl" smtClean="0"/>
              <a:pPr/>
              <a:t>6</a:t>
            </a:fld>
            <a:endParaRPr lang="es-ES_tradnl" dirty="0"/>
          </a:p>
        </p:txBody>
      </p:sp>
    </p:spTree>
    <p:extLst>
      <p:ext uri="{BB962C8B-B14F-4D97-AF65-F5344CB8AC3E}">
        <p14:creationId xmlns:p14="http://schemas.microsoft.com/office/powerpoint/2010/main" val="1018629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solidFill>
                  <a:schemeClr val="tx1">
                    <a:lumMod val="50000"/>
                  </a:schemeClr>
                </a:solidFill>
              </a:rPr>
              <a:t>Increased risk for pregnancy loss (OR 2.4, RR 2.9), preterm birth and IUGR (OR 6.8)</a:t>
            </a:r>
          </a:p>
          <a:p>
            <a:endParaRPr lang="pt-PT" dirty="0"/>
          </a:p>
        </p:txBody>
      </p:sp>
      <p:sp>
        <p:nvSpPr>
          <p:cNvPr id="4" name="Marcador de Posição do Número do Diapositivo 3"/>
          <p:cNvSpPr>
            <a:spLocks noGrp="1"/>
          </p:cNvSpPr>
          <p:nvPr>
            <p:ph type="sldNum" sz="quarter" idx="10"/>
          </p:nvPr>
        </p:nvSpPr>
        <p:spPr/>
        <p:txBody>
          <a:bodyPr/>
          <a:lstStyle/>
          <a:p>
            <a:fld id="{777C8E66-A4CA-3644-85C9-53BE1798D601}" type="slidenum">
              <a:rPr lang="es-ES_tradnl" smtClean="0"/>
              <a:pPr/>
              <a:t>7</a:t>
            </a:fld>
            <a:endParaRPr lang="es-ES_tradnl" dirty="0"/>
          </a:p>
        </p:txBody>
      </p:sp>
    </p:spTree>
    <p:extLst>
      <p:ext uri="{BB962C8B-B14F-4D97-AF65-F5344CB8AC3E}">
        <p14:creationId xmlns:p14="http://schemas.microsoft.com/office/powerpoint/2010/main" val="5438204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777C8E66-A4CA-3644-85C9-53BE1798D601}" type="slidenum">
              <a:rPr lang="es-ES_tradnl" smtClean="0"/>
              <a:pPr/>
              <a:t>10</a:t>
            </a:fld>
            <a:endParaRPr lang="es-ES_tradnl" dirty="0"/>
          </a:p>
        </p:txBody>
      </p:sp>
    </p:spTree>
    <p:extLst>
      <p:ext uri="{BB962C8B-B14F-4D97-AF65-F5344CB8AC3E}">
        <p14:creationId xmlns:p14="http://schemas.microsoft.com/office/powerpoint/2010/main" val="6287563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777C8E66-A4CA-3644-85C9-53BE1798D601}" type="slidenum">
              <a:rPr lang="es-ES_tradnl" smtClean="0"/>
              <a:pPr/>
              <a:t>11</a:t>
            </a:fld>
            <a:endParaRPr lang="es-ES_tradnl" dirty="0"/>
          </a:p>
        </p:txBody>
      </p:sp>
    </p:spTree>
    <p:extLst>
      <p:ext uri="{BB962C8B-B14F-4D97-AF65-F5344CB8AC3E}">
        <p14:creationId xmlns:p14="http://schemas.microsoft.com/office/powerpoint/2010/main" val="21471810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fld id="{777C8E66-A4CA-3644-85C9-53BE1798D601}" type="slidenum">
              <a:rPr lang="es-ES_tradnl" smtClean="0"/>
              <a:pPr/>
              <a:t>12</a:t>
            </a:fld>
            <a:endParaRPr lang="es-ES_tradnl" dirty="0"/>
          </a:p>
        </p:txBody>
      </p:sp>
    </p:spTree>
    <p:extLst>
      <p:ext uri="{BB962C8B-B14F-4D97-AF65-F5344CB8AC3E}">
        <p14:creationId xmlns:p14="http://schemas.microsoft.com/office/powerpoint/2010/main" val="18635062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Cover">
    <p:spTree>
      <p:nvGrpSpPr>
        <p:cNvPr id="1" name=""/>
        <p:cNvGrpSpPr/>
        <p:nvPr/>
      </p:nvGrpSpPr>
      <p:grpSpPr>
        <a:xfrm>
          <a:off x="0" y="0"/>
          <a:ext cx="0" cy="0"/>
          <a:chOff x="0" y="0"/>
          <a:chExt cx="0" cy="0"/>
        </a:xfrm>
      </p:grpSpPr>
      <p:pic>
        <p:nvPicPr>
          <p:cNvPr id="3" name="Imagen 2" descr="shutterstock_298779908.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Marcador de fecha 6"/>
          <p:cNvSpPr>
            <a:spLocks noGrp="1"/>
          </p:cNvSpPr>
          <p:nvPr>
            <p:ph type="dt" sz="half" idx="10"/>
          </p:nvPr>
        </p:nvSpPr>
        <p:spPr/>
        <p:txBody>
          <a:bodyPr/>
          <a:lstStyle>
            <a:lvl1pPr>
              <a:defRPr>
                <a:solidFill>
                  <a:srgbClr val="003FA8"/>
                </a:solidFill>
              </a:defRPr>
            </a:lvl1pPr>
          </a:lstStyle>
          <a:p>
            <a:fld id="{CC6E1000-1FBE-7344-AEE7-008587FEC10F}" type="datetime1">
              <a:rPr lang="es-ES" smtClean="0"/>
              <a:pPr/>
              <a:t>11/01/2018</a:t>
            </a:fld>
            <a:endParaRPr lang="en-US" dirty="0"/>
          </a:p>
        </p:txBody>
      </p:sp>
      <p:sp>
        <p:nvSpPr>
          <p:cNvPr id="9" name="Marcador de número de diapositiva 8"/>
          <p:cNvSpPr>
            <a:spLocks noGrp="1"/>
          </p:cNvSpPr>
          <p:nvPr>
            <p:ph type="sldNum" sz="quarter" idx="12"/>
          </p:nvPr>
        </p:nvSpPr>
        <p:spPr/>
        <p:txBody>
          <a:bodyPr/>
          <a:lstStyle>
            <a:lvl1pPr>
              <a:defRPr>
                <a:solidFill>
                  <a:srgbClr val="003FA8"/>
                </a:solidFill>
              </a:defRPr>
            </a:lvl1pPr>
          </a:lstStyle>
          <a:p>
            <a:fld id="{F096157D-9D44-4342-AEFF-76ADE352FA4A}" type="slidenum">
              <a:rPr lang="en-US" smtClean="0"/>
              <a:pPr/>
              <a:t>‹N›</a:t>
            </a:fld>
            <a:endParaRPr lang="en-US" dirty="0"/>
          </a:p>
        </p:txBody>
      </p:sp>
      <p:sp>
        <p:nvSpPr>
          <p:cNvPr id="11" name="Rectangle 2"/>
          <p:cNvSpPr>
            <a:spLocks noGrp="1" noChangeArrowheads="1"/>
          </p:cNvSpPr>
          <p:nvPr>
            <p:ph type="title"/>
          </p:nvPr>
        </p:nvSpPr>
        <p:spPr bwMode="auto">
          <a:xfrm>
            <a:off x="635989" y="3920452"/>
            <a:ext cx="4353563" cy="1981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a:defRPr sz="2400" b="0">
                <a:solidFill>
                  <a:schemeClr val="bg2"/>
                </a:solidFill>
              </a:defRPr>
            </a:lvl1pPr>
          </a:lstStyle>
          <a:p>
            <a:pPr lvl="0"/>
            <a:r>
              <a:rPr lang="en-US" noProof="0"/>
              <a:t>Click to edit Master title style</a:t>
            </a:r>
            <a:endParaRPr lang="en-GB" noProof="0" dirty="0"/>
          </a:p>
        </p:txBody>
      </p:sp>
      <p:pic>
        <p:nvPicPr>
          <p:cNvPr id="14" name="Imagen 5" descr="Sin título-1.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35023" y="1185863"/>
            <a:ext cx="3075496" cy="1762003"/>
          </a:xfrm>
          <a:prstGeom prst="rect">
            <a:avLst/>
          </a:prstGeom>
        </p:spPr>
      </p:pic>
      <p:grpSp>
        <p:nvGrpSpPr>
          <p:cNvPr id="15" name="Agrupar 16"/>
          <p:cNvGrpSpPr/>
          <p:nvPr userDrawn="1"/>
        </p:nvGrpSpPr>
        <p:grpSpPr>
          <a:xfrm>
            <a:off x="641250" y="3619975"/>
            <a:ext cx="1400770" cy="211662"/>
            <a:chOff x="348640" y="2182281"/>
            <a:chExt cx="1400770" cy="211662"/>
          </a:xfrm>
        </p:grpSpPr>
        <p:sp>
          <p:nvSpPr>
            <p:cNvPr id="16" name="Elipse 17"/>
            <p:cNvSpPr/>
            <p:nvPr userDrawn="1"/>
          </p:nvSpPr>
          <p:spPr bwMode="auto">
            <a:xfrm>
              <a:off x="348640" y="2182281"/>
              <a:ext cx="211662" cy="211662"/>
            </a:xfrm>
            <a:prstGeom prst="ellipse">
              <a:avLst/>
            </a:prstGeom>
            <a:solidFill>
              <a:srgbClr val="063FA9"/>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s-ES" sz="1400" b="1" i="0" u="none" strike="noStrike" cap="none" normalizeH="0" baseline="0" dirty="0">
                <a:ln>
                  <a:noFill/>
                </a:ln>
                <a:solidFill>
                  <a:schemeClr val="bg1"/>
                </a:solidFill>
                <a:effectLst/>
                <a:latin typeface="Arial" pitchFamily="34" charset="0"/>
              </a:endParaRPr>
            </a:p>
          </p:txBody>
        </p:sp>
        <p:sp>
          <p:nvSpPr>
            <p:cNvPr id="17" name="Elipse 18"/>
            <p:cNvSpPr/>
            <p:nvPr userDrawn="1"/>
          </p:nvSpPr>
          <p:spPr bwMode="auto">
            <a:xfrm>
              <a:off x="645917" y="2182281"/>
              <a:ext cx="211662" cy="211662"/>
            </a:xfrm>
            <a:prstGeom prst="ellipse">
              <a:avLst/>
            </a:prstGeom>
            <a:solidFill>
              <a:srgbClr val="063FA9">
                <a:alpha val="80000"/>
              </a:srgb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s-ES" sz="1400" b="1" i="0" u="none" strike="noStrike" cap="none" normalizeH="0" baseline="0" dirty="0">
                <a:ln>
                  <a:noFill/>
                </a:ln>
                <a:solidFill>
                  <a:schemeClr val="bg1"/>
                </a:solidFill>
                <a:effectLst/>
                <a:latin typeface="Arial" pitchFamily="34" charset="0"/>
              </a:endParaRPr>
            </a:p>
          </p:txBody>
        </p:sp>
        <p:sp>
          <p:nvSpPr>
            <p:cNvPr id="18" name="Elipse 19"/>
            <p:cNvSpPr/>
            <p:nvPr userDrawn="1"/>
          </p:nvSpPr>
          <p:spPr bwMode="auto">
            <a:xfrm>
              <a:off x="943194" y="2182281"/>
              <a:ext cx="211662" cy="211662"/>
            </a:xfrm>
            <a:prstGeom prst="ellipse">
              <a:avLst/>
            </a:prstGeom>
            <a:solidFill>
              <a:srgbClr val="063FA9">
                <a:alpha val="61000"/>
              </a:srgb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s-ES" sz="1400" b="1" i="0" u="none" strike="noStrike" cap="none" normalizeH="0" baseline="0" dirty="0">
                <a:ln>
                  <a:noFill/>
                </a:ln>
                <a:solidFill>
                  <a:schemeClr val="bg1"/>
                </a:solidFill>
                <a:effectLst/>
                <a:latin typeface="Arial" pitchFamily="34" charset="0"/>
              </a:endParaRPr>
            </a:p>
          </p:txBody>
        </p:sp>
        <p:sp>
          <p:nvSpPr>
            <p:cNvPr id="19" name="Elipse 20"/>
            <p:cNvSpPr/>
            <p:nvPr userDrawn="1"/>
          </p:nvSpPr>
          <p:spPr bwMode="auto">
            <a:xfrm>
              <a:off x="1240471" y="2182281"/>
              <a:ext cx="211662" cy="211662"/>
            </a:xfrm>
            <a:prstGeom prst="ellipse">
              <a:avLst/>
            </a:prstGeom>
            <a:solidFill>
              <a:srgbClr val="063FA9">
                <a:alpha val="30000"/>
              </a:srgb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s-ES" sz="1400" b="1" i="0" u="none" strike="noStrike" cap="none" normalizeH="0" baseline="0" dirty="0">
                <a:ln>
                  <a:noFill/>
                </a:ln>
                <a:solidFill>
                  <a:schemeClr val="bg1"/>
                </a:solidFill>
                <a:effectLst/>
                <a:latin typeface="Arial" pitchFamily="34" charset="0"/>
              </a:endParaRPr>
            </a:p>
          </p:txBody>
        </p:sp>
        <p:sp>
          <p:nvSpPr>
            <p:cNvPr id="20" name="Elipse 21"/>
            <p:cNvSpPr/>
            <p:nvPr userDrawn="1"/>
          </p:nvSpPr>
          <p:spPr bwMode="auto">
            <a:xfrm>
              <a:off x="1537748" y="2182281"/>
              <a:ext cx="211662" cy="211662"/>
            </a:xfrm>
            <a:prstGeom prst="ellipse">
              <a:avLst/>
            </a:prstGeom>
            <a:solidFill>
              <a:srgbClr val="063FA9">
                <a:alpha val="10000"/>
              </a:srgb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s-ES" sz="1400" b="1" i="0" u="none" strike="noStrike" cap="none" normalizeH="0" baseline="0" dirty="0">
                <a:ln>
                  <a:noFill/>
                </a:ln>
                <a:solidFill>
                  <a:schemeClr val="bg1"/>
                </a:solidFill>
                <a:effectLst/>
                <a:latin typeface="Arial" pitchFamily="34" charset="0"/>
              </a:endParaRPr>
            </a:p>
          </p:txBody>
        </p:sp>
      </p:grpSp>
    </p:spTree>
    <p:extLst>
      <p:ext uri="{BB962C8B-B14F-4D97-AF65-F5344CB8AC3E}">
        <p14:creationId xmlns:p14="http://schemas.microsoft.com/office/powerpoint/2010/main" val="121502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ig graphics">
    <p:spTree>
      <p:nvGrpSpPr>
        <p:cNvPr id="1" name=""/>
        <p:cNvGrpSpPr/>
        <p:nvPr/>
      </p:nvGrpSpPr>
      <p:grpSpPr>
        <a:xfrm>
          <a:off x="0" y="0"/>
          <a:ext cx="0" cy="0"/>
          <a:chOff x="0" y="0"/>
          <a:chExt cx="0" cy="0"/>
        </a:xfrm>
      </p:grpSpPr>
      <p:sp>
        <p:nvSpPr>
          <p:cNvPr id="3" name="Título 1"/>
          <p:cNvSpPr>
            <a:spLocks noGrp="1"/>
          </p:cNvSpPr>
          <p:nvPr>
            <p:ph type="title" hasCustomPrompt="1"/>
          </p:nvPr>
        </p:nvSpPr>
        <p:spPr>
          <a:xfrm>
            <a:off x="466928" y="315366"/>
            <a:ext cx="8334171" cy="634545"/>
          </a:xfrm>
          <a:prstGeom prst="rect">
            <a:avLst/>
          </a:prstGeom>
        </p:spPr>
        <p:txBody>
          <a:bodyPr/>
          <a:lstStyle>
            <a:lvl1pPr algn="l">
              <a:defRPr sz="2800" b="0">
                <a:solidFill>
                  <a:srgbClr val="0056B9"/>
                </a:solidFill>
              </a:defRPr>
            </a:lvl1pPr>
          </a:lstStyle>
          <a:p>
            <a:r>
              <a:rPr lang="en-GB" noProof="0" dirty="0"/>
              <a:t>Title</a:t>
            </a:r>
          </a:p>
        </p:txBody>
      </p:sp>
      <p:sp>
        <p:nvSpPr>
          <p:cNvPr id="4" name="Content Placeholder 3"/>
          <p:cNvSpPr>
            <a:spLocks noGrp="1" noChangeArrowheads="1"/>
          </p:cNvSpPr>
          <p:nvPr>
            <p:ph idx="1"/>
          </p:nvPr>
        </p:nvSpPr>
        <p:spPr bwMode="auto">
          <a:xfrm>
            <a:off x="466929" y="1207698"/>
            <a:ext cx="8334171" cy="5313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spcAft>
                <a:spcPts val="1200"/>
              </a:spcAft>
              <a:buClr>
                <a:srgbClr val="003FA8"/>
              </a:buClr>
              <a:buFont typeface="Arial"/>
              <a:buChar char="•"/>
              <a:defRPr sz="1200">
                <a:solidFill>
                  <a:schemeClr val="bg2">
                    <a:lumMod val="50000"/>
                  </a:schemeClr>
                </a:solidFill>
                <a:latin typeface="Arial" panose="020B0604020202020204" pitchFamily="34" charset="0"/>
                <a:cs typeface="Arial" panose="020B0604020202020204" pitchFamily="34" charset="0"/>
              </a:defRPr>
            </a:lvl1pPr>
          </a:lstStyle>
          <a:p>
            <a:pPr lvl="0"/>
            <a:r>
              <a:rPr lang="en-GB" noProof="0" dirty="0"/>
              <a:t>Click to edit Master text styles</a:t>
            </a:r>
          </a:p>
        </p:txBody>
      </p:sp>
    </p:spTree>
    <p:extLst>
      <p:ext uri="{BB962C8B-B14F-4D97-AF65-F5344CB8AC3E}">
        <p14:creationId xmlns:p14="http://schemas.microsoft.com/office/powerpoint/2010/main" val="2524445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8" name="Imagen 7" descr="shutterstock_325069670.jpg"/>
          <p:cNvPicPr>
            <a:picLocks noChangeAspect="1"/>
          </p:cNvPicPr>
          <p:nvPr userDrawn="1"/>
        </p:nvPicPr>
        <p:blipFill rotWithShape="1">
          <a:blip r:embed="rId2" cstate="email">
            <a:extLst>
              <a:ext uri="{28A0092B-C50C-407E-A947-70E740481C1C}">
                <a14:useLocalDpi xmlns:a14="http://schemas.microsoft.com/office/drawing/2010/main" val="0"/>
              </a:ext>
            </a:extLst>
          </a:blip>
          <a:srcRect l="5556" r="5556"/>
          <a:stretch/>
        </p:blipFill>
        <p:spPr>
          <a:xfrm>
            <a:off x="-1" y="0"/>
            <a:ext cx="9144001" cy="6858000"/>
          </a:xfrm>
          <a:prstGeom prst="rect">
            <a:avLst/>
          </a:prstGeom>
        </p:spPr>
      </p:pic>
      <p:sp>
        <p:nvSpPr>
          <p:cNvPr id="11" name="Rectangle 2"/>
          <p:cNvSpPr>
            <a:spLocks noGrp="1" noChangeArrowheads="1"/>
          </p:cNvSpPr>
          <p:nvPr>
            <p:ph type="title"/>
          </p:nvPr>
        </p:nvSpPr>
        <p:spPr bwMode="auto">
          <a:xfrm>
            <a:off x="542606" y="3839523"/>
            <a:ext cx="4353563" cy="1981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a:defRPr sz="2400" b="0">
                <a:solidFill>
                  <a:schemeClr val="bg2">
                    <a:lumMod val="75000"/>
                  </a:schemeClr>
                </a:solidFill>
              </a:defRPr>
            </a:lvl1pPr>
          </a:lstStyle>
          <a:p>
            <a:pPr lvl="0"/>
            <a:r>
              <a:rPr lang="en-US" noProof="0"/>
              <a:t>Click to edit Master title style</a:t>
            </a:r>
            <a:endParaRPr lang="en-GB" noProof="0" dirty="0"/>
          </a:p>
        </p:txBody>
      </p:sp>
      <p:pic>
        <p:nvPicPr>
          <p:cNvPr id="6" name="Imagen 5" descr="Sin título-1.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35023" y="1185863"/>
            <a:ext cx="3075496" cy="1762003"/>
          </a:xfrm>
          <a:prstGeom prst="rect">
            <a:avLst/>
          </a:prstGeom>
        </p:spPr>
      </p:pic>
      <p:grpSp>
        <p:nvGrpSpPr>
          <p:cNvPr id="12" name="Agrupar 20"/>
          <p:cNvGrpSpPr/>
          <p:nvPr userDrawn="1"/>
        </p:nvGrpSpPr>
        <p:grpSpPr>
          <a:xfrm>
            <a:off x="641250" y="3619975"/>
            <a:ext cx="1400770" cy="211662"/>
            <a:chOff x="348640" y="2182281"/>
            <a:chExt cx="1400770" cy="211662"/>
          </a:xfrm>
        </p:grpSpPr>
        <p:sp>
          <p:nvSpPr>
            <p:cNvPr id="13" name="Elipse 21"/>
            <p:cNvSpPr/>
            <p:nvPr userDrawn="1"/>
          </p:nvSpPr>
          <p:spPr bwMode="auto">
            <a:xfrm>
              <a:off x="348640" y="2182281"/>
              <a:ext cx="211662" cy="211662"/>
            </a:xfrm>
            <a:prstGeom prst="ellipse">
              <a:avLst/>
            </a:prstGeom>
            <a:solidFill>
              <a:srgbClr val="063FA9"/>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s-ES" sz="1400" b="1" i="0" u="none" strike="noStrike" cap="none" normalizeH="0" baseline="0" dirty="0">
                <a:ln>
                  <a:noFill/>
                </a:ln>
                <a:solidFill>
                  <a:schemeClr val="bg1"/>
                </a:solidFill>
                <a:effectLst/>
                <a:latin typeface="Arial" pitchFamily="34" charset="0"/>
              </a:endParaRPr>
            </a:p>
          </p:txBody>
        </p:sp>
        <p:sp>
          <p:nvSpPr>
            <p:cNvPr id="14" name="Elipse 22"/>
            <p:cNvSpPr/>
            <p:nvPr userDrawn="1"/>
          </p:nvSpPr>
          <p:spPr bwMode="auto">
            <a:xfrm>
              <a:off x="645917" y="2182281"/>
              <a:ext cx="211662" cy="211662"/>
            </a:xfrm>
            <a:prstGeom prst="ellipse">
              <a:avLst/>
            </a:prstGeom>
            <a:solidFill>
              <a:srgbClr val="063FA9">
                <a:alpha val="80000"/>
              </a:srgb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s-ES" sz="1400" b="1" i="0" u="none" strike="noStrike" cap="none" normalizeH="0" baseline="0" dirty="0">
                <a:ln>
                  <a:noFill/>
                </a:ln>
                <a:solidFill>
                  <a:schemeClr val="bg1"/>
                </a:solidFill>
                <a:effectLst/>
                <a:latin typeface="Arial" pitchFamily="34" charset="0"/>
              </a:endParaRPr>
            </a:p>
          </p:txBody>
        </p:sp>
        <p:sp>
          <p:nvSpPr>
            <p:cNvPr id="15" name="Elipse 23"/>
            <p:cNvSpPr/>
            <p:nvPr userDrawn="1"/>
          </p:nvSpPr>
          <p:spPr bwMode="auto">
            <a:xfrm>
              <a:off x="943194" y="2182281"/>
              <a:ext cx="211662" cy="211662"/>
            </a:xfrm>
            <a:prstGeom prst="ellipse">
              <a:avLst/>
            </a:prstGeom>
            <a:solidFill>
              <a:srgbClr val="063FA9">
                <a:alpha val="61000"/>
              </a:srgb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s-ES" sz="1400" b="1" i="0" u="none" strike="noStrike" cap="none" normalizeH="0" baseline="0" dirty="0">
                <a:ln>
                  <a:noFill/>
                </a:ln>
                <a:solidFill>
                  <a:schemeClr val="bg1"/>
                </a:solidFill>
                <a:effectLst/>
                <a:latin typeface="Arial" pitchFamily="34" charset="0"/>
              </a:endParaRPr>
            </a:p>
          </p:txBody>
        </p:sp>
        <p:sp>
          <p:nvSpPr>
            <p:cNvPr id="16" name="Elipse 24"/>
            <p:cNvSpPr/>
            <p:nvPr userDrawn="1"/>
          </p:nvSpPr>
          <p:spPr bwMode="auto">
            <a:xfrm>
              <a:off x="1240471" y="2182281"/>
              <a:ext cx="211662" cy="211662"/>
            </a:xfrm>
            <a:prstGeom prst="ellipse">
              <a:avLst/>
            </a:prstGeom>
            <a:solidFill>
              <a:srgbClr val="063FA9">
                <a:alpha val="30000"/>
              </a:srgb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s-ES" sz="1400" b="1" i="0" u="none" strike="noStrike" cap="none" normalizeH="0" baseline="0" dirty="0">
                <a:ln>
                  <a:noFill/>
                </a:ln>
                <a:solidFill>
                  <a:schemeClr val="bg1"/>
                </a:solidFill>
                <a:effectLst/>
                <a:latin typeface="Arial" pitchFamily="34" charset="0"/>
              </a:endParaRPr>
            </a:p>
          </p:txBody>
        </p:sp>
        <p:sp>
          <p:nvSpPr>
            <p:cNvPr id="23" name="Elipse 25"/>
            <p:cNvSpPr/>
            <p:nvPr userDrawn="1"/>
          </p:nvSpPr>
          <p:spPr bwMode="auto">
            <a:xfrm>
              <a:off x="1537748" y="2182281"/>
              <a:ext cx="211662" cy="211662"/>
            </a:xfrm>
            <a:prstGeom prst="ellipse">
              <a:avLst/>
            </a:prstGeom>
            <a:solidFill>
              <a:srgbClr val="063FA9">
                <a:alpha val="10000"/>
              </a:srgb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s-ES" sz="1400" b="1" i="0" u="none" strike="noStrike" cap="none" normalizeH="0" baseline="0" dirty="0">
                <a:ln>
                  <a:noFill/>
                </a:ln>
                <a:solidFill>
                  <a:schemeClr val="bg1"/>
                </a:solidFill>
                <a:effectLst/>
                <a:latin typeface="Arial" pitchFamily="34" charset="0"/>
              </a:endParaRPr>
            </a:p>
          </p:txBody>
        </p:sp>
      </p:grpSp>
    </p:spTree>
    <p:extLst>
      <p:ext uri="{BB962C8B-B14F-4D97-AF65-F5344CB8AC3E}">
        <p14:creationId xmlns:p14="http://schemas.microsoft.com/office/powerpoint/2010/main" val="8254583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ver">
    <p:spTree>
      <p:nvGrpSpPr>
        <p:cNvPr id="1" name=""/>
        <p:cNvGrpSpPr/>
        <p:nvPr/>
      </p:nvGrpSpPr>
      <p:grpSpPr>
        <a:xfrm>
          <a:off x="0" y="0"/>
          <a:ext cx="0" cy="0"/>
          <a:chOff x="0" y="0"/>
          <a:chExt cx="0" cy="0"/>
        </a:xfrm>
      </p:grpSpPr>
      <p:pic>
        <p:nvPicPr>
          <p:cNvPr id="3" name="Imagen 2" descr="shutterstock_114891403.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2"/>
          <p:cNvSpPr>
            <a:spLocks noGrp="1" noChangeArrowheads="1"/>
          </p:cNvSpPr>
          <p:nvPr>
            <p:ph type="title"/>
          </p:nvPr>
        </p:nvSpPr>
        <p:spPr bwMode="auto">
          <a:xfrm>
            <a:off x="542606" y="3839523"/>
            <a:ext cx="4353563" cy="1981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a:defRPr sz="2400" b="0">
                <a:solidFill>
                  <a:schemeClr val="bg2">
                    <a:lumMod val="75000"/>
                  </a:schemeClr>
                </a:solidFill>
              </a:defRPr>
            </a:lvl1pPr>
          </a:lstStyle>
          <a:p>
            <a:pPr lvl="0"/>
            <a:r>
              <a:rPr lang="en-US" noProof="0"/>
              <a:t>Click to edit Master title style</a:t>
            </a:r>
            <a:endParaRPr lang="en-GB" noProof="0" dirty="0"/>
          </a:p>
        </p:txBody>
      </p:sp>
      <p:pic>
        <p:nvPicPr>
          <p:cNvPr id="20" name="Imagen 19" descr="Sin título-1.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35023" y="1185863"/>
            <a:ext cx="3075496" cy="1762003"/>
          </a:xfrm>
          <a:prstGeom prst="rect">
            <a:avLst/>
          </a:prstGeom>
        </p:spPr>
      </p:pic>
      <p:grpSp>
        <p:nvGrpSpPr>
          <p:cNvPr id="21" name="Agrupar 20"/>
          <p:cNvGrpSpPr/>
          <p:nvPr userDrawn="1"/>
        </p:nvGrpSpPr>
        <p:grpSpPr>
          <a:xfrm>
            <a:off x="641250" y="3619975"/>
            <a:ext cx="1400770" cy="211662"/>
            <a:chOff x="348640" y="2182281"/>
            <a:chExt cx="1400770" cy="211662"/>
          </a:xfrm>
        </p:grpSpPr>
        <p:sp>
          <p:nvSpPr>
            <p:cNvPr id="22" name="Elipse 21"/>
            <p:cNvSpPr/>
            <p:nvPr userDrawn="1"/>
          </p:nvSpPr>
          <p:spPr bwMode="auto">
            <a:xfrm>
              <a:off x="348640" y="2182281"/>
              <a:ext cx="211662" cy="211662"/>
            </a:xfrm>
            <a:prstGeom prst="ellipse">
              <a:avLst/>
            </a:prstGeom>
            <a:solidFill>
              <a:srgbClr val="063FA9"/>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s-ES" sz="1400" b="1" i="0" u="none" strike="noStrike" cap="none" normalizeH="0" baseline="0" dirty="0">
                <a:ln>
                  <a:noFill/>
                </a:ln>
                <a:solidFill>
                  <a:schemeClr val="bg1"/>
                </a:solidFill>
                <a:effectLst/>
                <a:latin typeface="Arial" pitchFamily="34" charset="0"/>
              </a:endParaRPr>
            </a:p>
          </p:txBody>
        </p:sp>
        <p:sp>
          <p:nvSpPr>
            <p:cNvPr id="23" name="Elipse 22"/>
            <p:cNvSpPr/>
            <p:nvPr userDrawn="1"/>
          </p:nvSpPr>
          <p:spPr bwMode="auto">
            <a:xfrm>
              <a:off x="645917" y="2182281"/>
              <a:ext cx="211662" cy="211662"/>
            </a:xfrm>
            <a:prstGeom prst="ellipse">
              <a:avLst/>
            </a:prstGeom>
            <a:solidFill>
              <a:srgbClr val="063FA9">
                <a:alpha val="80000"/>
              </a:srgb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s-ES" sz="1400" b="1" i="0" u="none" strike="noStrike" cap="none" normalizeH="0" baseline="0" dirty="0">
                <a:ln>
                  <a:noFill/>
                </a:ln>
                <a:solidFill>
                  <a:schemeClr val="bg1"/>
                </a:solidFill>
                <a:effectLst/>
                <a:latin typeface="Arial" pitchFamily="34" charset="0"/>
              </a:endParaRPr>
            </a:p>
          </p:txBody>
        </p:sp>
        <p:sp>
          <p:nvSpPr>
            <p:cNvPr id="24" name="Elipse 23"/>
            <p:cNvSpPr/>
            <p:nvPr userDrawn="1"/>
          </p:nvSpPr>
          <p:spPr bwMode="auto">
            <a:xfrm>
              <a:off x="943194" y="2182281"/>
              <a:ext cx="211662" cy="211662"/>
            </a:xfrm>
            <a:prstGeom prst="ellipse">
              <a:avLst/>
            </a:prstGeom>
            <a:solidFill>
              <a:srgbClr val="063FA9">
                <a:alpha val="61000"/>
              </a:srgb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s-ES" sz="1400" b="1" i="0" u="none" strike="noStrike" cap="none" normalizeH="0" baseline="0" dirty="0">
                <a:ln>
                  <a:noFill/>
                </a:ln>
                <a:solidFill>
                  <a:schemeClr val="bg1"/>
                </a:solidFill>
                <a:effectLst/>
                <a:latin typeface="Arial" pitchFamily="34" charset="0"/>
              </a:endParaRPr>
            </a:p>
          </p:txBody>
        </p:sp>
        <p:sp>
          <p:nvSpPr>
            <p:cNvPr id="25" name="Elipse 24"/>
            <p:cNvSpPr/>
            <p:nvPr userDrawn="1"/>
          </p:nvSpPr>
          <p:spPr bwMode="auto">
            <a:xfrm>
              <a:off x="1240471" y="2182281"/>
              <a:ext cx="211662" cy="211662"/>
            </a:xfrm>
            <a:prstGeom prst="ellipse">
              <a:avLst/>
            </a:prstGeom>
            <a:solidFill>
              <a:srgbClr val="063FA9">
                <a:alpha val="30000"/>
              </a:srgb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s-ES" sz="1400" b="1" i="0" u="none" strike="noStrike" cap="none" normalizeH="0" baseline="0" dirty="0">
                <a:ln>
                  <a:noFill/>
                </a:ln>
                <a:solidFill>
                  <a:schemeClr val="bg1"/>
                </a:solidFill>
                <a:effectLst/>
                <a:latin typeface="Arial" pitchFamily="34" charset="0"/>
              </a:endParaRPr>
            </a:p>
          </p:txBody>
        </p:sp>
        <p:sp>
          <p:nvSpPr>
            <p:cNvPr id="26" name="Elipse 25"/>
            <p:cNvSpPr/>
            <p:nvPr userDrawn="1"/>
          </p:nvSpPr>
          <p:spPr bwMode="auto">
            <a:xfrm>
              <a:off x="1537748" y="2182281"/>
              <a:ext cx="211662" cy="211662"/>
            </a:xfrm>
            <a:prstGeom prst="ellipse">
              <a:avLst/>
            </a:prstGeom>
            <a:solidFill>
              <a:srgbClr val="063FA9">
                <a:alpha val="10000"/>
              </a:srgb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s-ES" sz="1400" b="1" i="0" u="none" strike="noStrike" cap="none" normalizeH="0" baseline="0" dirty="0">
                <a:ln>
                  <a:noFill/>
                </a:ln>
                <a:solidFill>
                  <a:schemeClr val="bg1"/>
                </a:solidFill>
                <a:effectLst/>
                <a:latin typeface="Arial" pitchFamily="34" charset="0"/>
              </a:endParaRPr>
            </a:p>
          </p:txBody>
        </p:sp>
      </p:grpSp>
    </p:spTree>
    <p:extLst>
      <p:ext uri="{BB962C8B-B14F-4D97-AF65-F5344CB8AC3E}">
        <p14:creationId xmlns:p14="http://schemas.microsoft.com/office/powerpoint/2010/main" val="2736411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over">
    <p:spTree>
      <p:nvGrpSpPr>
        <p:cNvPr id="1" name=""/>
        <p:cNvGrpSpPr/>
        <p:nvPr/>
      </p:nvGrpSpPr>
      <p:grpSpPr>
        <a:xfrm>
          <a:off x="0" y="0"/>
          <a:ext cx="0" cy="0"/>
          <a:chOff x="0" y="0"/>
          <a:chExt cx="0" cy="0"/>
        </a:xfrm>
      </p:grpSpPr>
      <p:pic>
        <p:nvPicPr>
          <p:cNvPr id="11" name="Imagen 2" descr="shutterstock_298779908.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2"/>
          <p:cNvSpPr>
            <a:spLocks noGrp="1" noChangeArrowheads="1"/>
          </p:cNvSpPr>
          <p:nvPr>
            <p:ph type="title"/>
          </p:nvPr>
        </p:nvSpPr>
        <p:spPr bwMode="auto">
          <a:xfrm>
            <a:off x="542606" y="3839523"/>
            <a:ext cx="4353563" cy="1981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a:defRPr sz="2400" b="0">
                <a:solidFill>
                  <a:schemeClr val="bg2">
                    <a:lumMod val="75000"/>
                  </a:schemeClr>
                </a:solidFill>
              </a:defRPr>
            </a:lvl1pPr>
          </a:lstStyle>
          <a:p>
            <a:pPr lvl="0"/>
            <a:r>
              <a:rPr lang="en-US" noProof="0"/>
              <a:t>Click to edit Master title style</a:t>
            </a:r>
            <a:endParaRPr lang="en-GB" noProof="0" dirty="0"/>
          </a:p>
        </p:txBody>
      </p:sp>
      <p:pic>
        <p:nvPicPr>
          <p:cNvPr id="20" name="Imagen 19" descr="Sin título-1.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35023" y="1185863"/>
            <a:ext cx="3075496" cy="1762003"/>
          </a:xfrm>
          <a:prstGeom prst="rect">
            <a:avLst/>
          </a:prstGeom>
        </p:spPr>
      </p:pic>
      <p:grpSp>
        <p:nvGrpSpPr>
          <p:cNvPr id="21" name="Agrupar 20"/>
          <p:cNvGrpSpPr/>
          <p:nvPr userDrawn="1"/>
        </p:nvGrpSpPr>
        <p:grpSpPr>
          <a:xfrm>
            <a:off x="641250" y="3619975"/>
            <a:ext cx="1400770" cy="211662"/>
            <a:chOff x="348640" y="2182281"/>
            <a:chExt cx="1400770" cy="211662"/>
          </a:xfrm>
        </p:grpSpPr>
        <p:sp>
          <p:nvSpPr>
            <p:cNvPr id="22" name="Elipse 21"/>
            <p:cNvSpPr/>
            <p:nvPr userDrawn="1"/>
          </p:nvSpPr>
          <p:spPr bwMode="auto">
            <a:xfrm>
              <a:off x="348640" y="2182281"/>
              <a:ext cx="211662" cy="211662"/>
            </a:xfrm>
            <a:prstGeom prst="ellipse">
              <a:avLst/>
            </a:prstGeom>
            <a:solidFill>
              <a:srgbClr val="063FA9"/>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s-ES" sz="1400" b="1" i="0" u="none" strike="noStrike" cap="none" normalizeH="0" baseline="0" dirty="0">
                <a:ln>
                  <a:noFill/>
                </a:ln>
                <a:solidFill>
                  <a:schemeClr val="bg1"/>
                </a:solidFill>
                <a:effectLst/>
                <a:latin typeface="Arial" pitchFamily="34" charset="0"/>
              </a:endParaRPr>
            </a:p>
          </p:txBody>
        </p:sp>
        <p:sp>
          <p:nvSpPr>
            <p:cNvPr id="23" name="Elipse 22"/>
            <p:cNvSpPr/>
            <p:nvPr userDrawn="1"/>
          </p:nvSpPr>
          <p:spPr bwMode="auto">
            <a:xfrm>
              <a:off x="645917" y="2182281"/>
              <a:ext cx="211662" cy="211662"/>
            </a:xfrm>
            <a:prstGeom prst="ellipse">
              <a:avLst/>
            </a:prstGeom>
            <a:solidFill>
              <a:srgbClr val="063FA9">
                <a:alpha val="80000"/>
              </a:srgb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s-ES" sz="1400" b="1" i="0" u="none" strike="noStrike" cap="none" normalizeH="0" baseline="0" dirty="0">
                <a:ln>
                  <a:noFill/>
                </a:ln>
                <a:solidFill>
                  <a:schemeClr val="bg1"/>
                </a:solidFill>
                <a:effectLst/>
                <a:latin typeface="Arial" pitchFamily="34" charset="0"/>
              </a:endParaRPr>
            </a:p>
          </p:txBody>
        </p:sp>
        <p:sp>
          <p:nvSpPr>
            <p:cNvPr id="24" name="Elipse 23"/>
            <p:cNvSpPr/>
            <p:nvPr userDrawn="1"/>
          </p:nvSpPr>
          <p:spPr bwMode="auto">
            <a:xfrm>
              <a:off x="943194" y="2182281"/>
              <a:ext cx="211662" cy="211662"/>
            </a:xfrm>
            <a:prstGeom prst="ellipse">
              <a:avLst/>
            </a:prstGeom>
            <a:solidFill>
              <a:srgbClr val="063FA9">
                <a:alpha val="61000"/>
              </a:srgb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s-ES" sz="1400" b="1" i="0" u="none" strike="noStrike" cap="none" normalizeH="0" baseline="0" dirty="0">
                <a:ln>
                  <a:noFill/>
                </a:ln>
                <a:solidFill>
                  <a:schemeClr val="bg1"/>
                </a:solidFill>
                <a:effectLst/>
                <a:latin typeface="Arial" pitchFamily="34" charset="0"/>
              </a:endParaRPr>
            </a:p>
          </p:txBody>
        </p:sp>
        <p:sp>
          <p:nvSpPr>
            <p:cNvPr id="25" name="Elipse 24"/>
            <p:cNvSpPr/>
            <p:nvPr userDrawn="1"/>
          </p:nvSpPr>
          <p:spPr bwMode="auto">
            <a:xfrm>
              <a:off x="1240471" y="2182281"/>
              <a:ext cx="211662" cy="211662"/>
            </a:xfrm>
            <a:prstGeom prst="ellipse">
              <a:avLst/>
            </a:prstGeom>
            <a:solidFill>
              <a:srgbClr val="063FA9">
                <a:alpha val="30000"/>
              </a:srgb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s-ES" sz="1400" b="1" i="0" u="none" strike="noStrike" cap="none" normalizeH="0" baseline="0" dirty="0">
                <a:ln>
                  <a:noFill/>
                </a:ln>
                <a:solidFill>
                  <a:schemeClr val="bg1"/>
                </a:solidFill>
                <a:effectLst/>
                <a:latin typeface="Arial" pitchFamily="34" charset="0"/>
              </a:endParaRPr>
            </a:p>
          </p:txBody>
        </p:sp>
        <p:sp>
          <p:nvSpPr>
            <p:cNvPr id="26" name="Elipse 25"/>
            <p:cNvSpPr/>
            <p:nvPr userDrawn="1"/>
          </p:nvSpPr>
          <p:spPr bwMode="auto">
            <a:xfrm>
              <a:off x="1537748" y="2182281"/>
              <a:ext cx="211662" cy="211662"/>
            </a:xfrm>
            <a:prstGeom prst="ellipse">
              <a:avLst/>
            </a:prstGeom>
            <a:solidFill>
              <a:srgbClr val="063FA9">
                <a:alpha val="10000"/>
              </a:srgb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s-ES" sz="1400" b="1" i="0" u="none" strike="noStrike" cap="none" normalizeH="0" baseline="0" dirty="0">
                <a:ln>
                  <a:noFill/>
                </a:ln>
                <a:solidFill>
                  <a:schemeClr val="bg1"/>
                </a:solidFill>
                <a:effectLst/>
                <a:latin typeface="Arial" pitchFamily="34" charset="0"/>
              </a:endParaRPr>
            </a:p>
          </p:txBody>
        </p:sp>
      </p:grpSp>
    </p:spTree>
    <p:extLst>
      <p:ext uri="{BB962C8B-B14F-4D97-AF65-F5344CB8AC3E}">
        <p14:creationId xmlns:p14="http://schemas.microsoft.com/office/powerpoint/2010/main" val="3047442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over">
    <p:spTree>
      <p:nvGrpSpPr>
        <p:cNvPr id="1" name=""/>
        <p:cNvGrpSpPr/>
        <p:nvPr/>
      </p:nvGrpSpPr>
      <p:grpSpPr>
        <a:xfrm>
          <a:off x="0" y="0"/>
          <a:ext cx="0" cy="0"/>
          <a:chOff x="0" y="0"/>
          <a:chExt cx="0" cy="0"/>
        </a:xfrm>
      </p:grpSpPr>
      <p:pic>
        <p:nvPicPr>
          <p:cNvPr id="5" name="Imagen 4" descr="shutterstock_227742202.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2"/>
          <p:cNvSpPr>
            <a:spLocks noGrp="1" noChangeArrowheads="1"/>
          </p:cNvSpPr>
          <p:nvPr>
            <p:ph type="title"/>
          </p:nvPr>
        </p:nvSpPr>
        <p:spPr bwMode="auto">
          <a:xfrm>
            <a:off x="542606" y="3839523"/>
            <a:ext cx="4353563" cy="1981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a:defRPr sz="2400" b="0">
                <a:solidFill>
                  <a:schemeClr val="bg2">
                    <a:lumMod val="75000"/>
                  </a:schemeClr>
                </a:solidFill>
              </a:defRPr>
            </a:lvl1pPr>
          </a:lstStyle>
          <a:p>
            <a:pPr lvl="0"/>
            <a:r>
              <a:rPr lang="en-US" noProof="0"/>
              <a:t>Click to edit Master title style</a:t>
            </a:r>
            <a:endParaRPr lang="en-GB" noProof="0" dirty="0"/>
          </a:p>
        </p:txBody>
      </p:sp>
      <p:pic>
        <p:nvPicPr>
          <p:cNvPr id="20" name="Imagen 19" descr="Sin título-1.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35023" y="1185863"/>
            <a:ext cx="3075496" cy="1762003"/>
          </a:xfrm>
          <a:prstGeom prst="rect">
            <a:avLst/>
          </a:prstGeom>
        </p:spPr>
      </p:pic>
      <p:grpSp>
        <p:nvGrpSpPr>
          <p:cNvPr id="21" name="Agrupar 20"/>
          <p:cNvGrpSpPr/>
          <p:nvPr userDrawn="1"/>
        </p:nvGrpSpPr>
        <p:grpSpPr>
          <a:xfrm>
            <a:off x="641250" y="3619975"/>
            <a:ext cx="1400770" cy="211662"/>
            <a:chOff x="348640" y="2182281"/>
            <a:chExt cx="1400770" cy="211662"/>
          </a:xfrm>
        </p:grpSpPr>
        <p:sp>
          <p:nvSpPr>
            <p:cNvPr id="22" name="Elipse 21"/>
            <p:cNvSpPr/>
            <p:nvPr userDrawn="1"/>
          </p:nvSpPr>
          <p:spPr bwMode="auto">
            <a:xfrm>
              <a:off x="348640" y="2182281"/>
              <a:ext cx="211662" cy="211662"/>
            </a:xfrm>
            <a:prstGeom prst="ellipse">
              <a:avLst/>
            </a:prstGeom>
            <a:solidFill>
              <a:srgbClr val="063FA9"/>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s-ES" sz="1400" b="1" i="0" u="none" strike="noStrike" cap="none" normalizeH="0" baseline="0" dirty="0">
                <a:ln>
                  <a:noFill/>
                </a:ln>
                <a:solidFill>
                  <a:schemeClr val="bg1"/>
                </a:solidFill>
                <a:effectLst/>
                <a:latin typeface="Arial" pitchFamily="34" charset="0"/>
              </a:endParaRPr>
            </a:p>
          </p:txBody>
        </p:sp>
        <p:sp>
          <p:nvSpPr>
            <p:cNvPr id="23" name="Elipse 22"/>
            <p:cNvSpPr/>
            <p:nvPr userDrawn="1"/>
          </p:nvSpPr>
          <p:spPr bwMode="auto">
            <a:xfrm>
              <a:off x="645917" y="2182281"/>
              <a:ext cx="211662" cy="211662"/>
            </a:xfrm>
            <a:prstGeom prst="ellipse">
              <a:avLst/>
            </a:prstGeom>
            <a:solidFill>
              <a:srgbClr val="063FA9">
                <a:alpha val="80000"/>
              </a:srgb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s-ES" sz="1400" b="1" i="0" u="none" strike="noStrike" cap="none" normalizeH="0" baseline="0" dirty="0">
                <a:ln>
                  <a:noFill/>
                </a:ln>
                <a:solidFill>
                  <a:schemeClr val="bg1"/>
                </a:solidFill>
                <a:effectLst/>
                <a:latin typeface="Arial" pitchFamily="34" charset="0"/>
              </a:endParaRPr>
            </a:p>
          </p:txBody>
        </p:sp>
        <p:sp>
          <p:nvSpPr>
            <p:cNvPr id="24" name="Elipse 23"/>
            <p:cNvSpPr/>
            <p:nvPr userDrawn="1"/>
          </p:nvSpPr>
          <p:spPr bwMode="auto">
            <a:xfrm>
              <a:off x="943194" y="2182281"/>
              <a:ext cx="211662" cy="211662"/>
            </a:xfrm>
            <a:prstGeom prst="ellipse">
              <a:avLst/>
            </a:prstGeom>
            <a:solidFill>
              <a:srgbClr val="063FA9">
                <a:alpha val="61000"/>
              </a:srgb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s-ES" sz="1400" b="1" i="0" u="none" strike="noStrike" cap="none" normalizeH="0" baseline="0" dirty="0">
                <a:ln>
                  <a:noFill/>
                </a:ln>
                <a:solidFill>
                  <a:schemeClr val="bg1"/>
                </a:solidFill>
                <a:effectLst/>
                <a:latin typeface="Arial" pitchFamily="34" charset="0"/>
              </a:endParaRPr>
            </a:p>
          </p:txBody>
        </p:sp>
        <p:sp>
          <p:nvSpPr>
            <p:cNvPr id="25" name="Elipse 24"/>
            <p:cNvSpPr/>
            <p:nvPr userDrawn="1"/>
          </p:nvSpPr>
          <p:spPr bwMode="auto">
            <a:xfrm>
              <a:off x="1240471" y="2182281"/>
              <a:ext cx="211662" cy="211662"/>
            </a:xfrm>
            <a:prstGeom prst="ellipse">
              <a:avLst/>
            </a:prstGeom>
            <a:solidFill>
              <a:srgbClr val="063FA9">
                <a:alpha val="30000"/>
              </a:srgb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s-ES" sz="1400" b="1" i="0" u="none" strike="noStrike" cap="none" normalizeH="0" baseline="0" dirty="0">
                <a:ln>
                  <a:noFill/>
                </a:ln>
                <a:solidFill>
                  <a:schemeClr val="bg1"/>
                </a:solidFill>
                <a:effectLst/>
                <a:latin typeface="Arial" pitchFamily="34" charset="0"/>
              </a:endParaRPr>
            </a:p>
          </p:txBody>
        </p:sp>
        <p:sp>
          <p:nvSpPr>
            <p:cNvPr id="26" name="Elipse 25"/>
            <p:cNvSpPr/>
            <p:nvPr userDrawn="1"/>
          </p:nvSpPr>
          <p:spPr bwMode="auto">
            <a:xfrm>
              <a:off x="1537748" y="2182281"/>
              <a:ext cx="211662" cy="211662"/>
            </a:xfrm>
            <a:prstGeom prst="ellipse">
              <a:avLst/>
            </a:prstGeom>
            <a:solidFill>
              <a:srgbClr val="063FA9">
                <a:alpha val="10000"/>
              </a:srgb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s-ES" sz="1400" b="1" i="0" u="none" strike="noStrike" cap="none" normalizeH="0" baseline="0" dirty="0">
                <a:ln>
                  <a:noFill/>
                </a:ln>
                <a:solidFill>
                  <a:schemeClr val="bg1"/>
                </a:solidFill>
                <a:effectLst/>
                <a:latin typeface="Arial" pitchFamily="34" charset="0"/>
              </a:endParaRPr>
            </a:p>
          </p:txBody>
        </p:sp>
      </p:grpSp>
    </p:spTree>
    <p:extLst>
      <p:ext uri="{BB962C8B-B14F-4D97-AF65-F5344CB8AC3E}">
        <p14:creationId xmlns:p14="http://schemas.microsoft.com/office/powerpoint/2010/main" val="24902846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nd content">
    <p:spTree>
      <p:nvGrpSpPr>
        <p:cNvPr id="1" name=""/>
        <p:cNvGrpSpPr/>
        <p:nvPr/>
      </p:nvGrpSpPr>
      <p:grpSpPr>
        <a:xfrm>
          <a:off x="0" y="0"/>
          <a:ext cx="0" cy="0"/>
          <a:chOff x="0" y="0"/>
          <a:chExt cx="0" cy="0"/>
        </a:xfrm>
      </p:grpSpPr>
      <p:sp>
        <p:nvSpPr>
          <p:cNvPr id="8" name="Rectangle 3"/>
          <p:cNvSpPr>
            <a:spLocks noGrp="1" noChangeArrowheads="1"/>
          </p:cNvSpPr>
          <p:nvPr>
            <p:ph idx="1"/>
          </p:nvPr>
        </p:nvSpPr>
        <p:spPr bwMode="auto">
          <a:xfrm>
            <a:off x="466928" y="2091717"/>
            <a:ext cx="8334171" cy="4124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spcAft>
                <a:spcPts val="1200"/>
              </a:spcAft>
              <a:buClr>
                <a:srgbClr val="003FA8"/>
              </a:buClr>
              <a:buFont typeface="Arial"/>
              <a:buChar char="•"/>
              <a:defRPr>
                <a:solidFill>
                  <a:schemeClr val="bg2">
                    <a:lumMod val="50000"/>
                  </a:schemeClr>
                </a:solidFill>
              </a:defRPr>
            </a:lvl1pPr>
          </a:lstStyle>
          <a:p>
            <a:pPr lvl="0"/>
            <a:r>
              <a:rPr lang="en-US" noProof="0"/>
              <a:t>Click to edit Master text styles</a:t>
            </a:r>
          </a:p>
        </p:txBody>
      </p:sp>
      <p:sp>
        <p:nvSpPr>
          <p:cNvPr id="2" name="Título 1"/>
          <p:cNvSpPr>
            <a:spLocks noGrp="1"/>
          </p:cNvSpPr>
          <p:nvPr>
            <p:ph type="title" hasCustomPrompt="1"/>
          </p:nvPr>
        </p:nvSpPr>
        <p:spPr>
          <a:xfrm>
            <a:off x="466928" y="1298730"/>
            <a:ext cx="8334172" cy="634545"/>
          </a:xfrm>
          <a:prstGeom prst="rect">
            <a:avLst/>
          </a:prstGeom>
        </p:spPr>
        <p:txBody>
          <a:bodyPr/>
          <a:lstStyle>
            <a:lvl1pPr>
              <a:defRPr sz="2800" b="0">
                <a:solidFill>
                  <a:srgbClr val="0056B9"/>
                </a:solidFill>
              </a:defRPr>
            </a:lvl1pPr>
          </a:lstStyle>
          <a:p>
            <a:r>
              <a:rPr lang="en-GB" noProof="0" dirty="0"/>
              <a:t>Title</a:t>
            </a:r>
          </a:p>
        </p:txBody>
      </p:sp>
      <p:sp>
        <p:nvSpPr>
          <p:cNvPr id="18" name="Slide Number Placeholder 5"/>
          <p:cNvSpPr>
            <a:spLocks noGrp="1"/>
          </p:cNvSpPr>
          <p:nvPr>
            <p:ph type="sldNum" sz="quarter" idx="4"/>
          </p:nvPr>
        </p:nvSpPr>
        <p:spPr>
          <a:xfrm>
            <a:off x="490538" y="6478890"/>
            <a:ext cx="874712" cy="365125"/>
          </a:xfrm>
          <a:prstGeom prst="rect">
            <a:avLst/>
          </a:prstGeom>
        </p:spPr>
        <p:txBody>
          <a:bodyPr vert="horz" wrap="square" lIns="91440" tIns="45720" rIns="91440" bIns="45720" numCol="1" anchor="ctr" anchorCtr="0" compatLnSpc="1">
            <a:prstTxWarp prst="textNoShape">
              <a:avLst/>
            </a:prstTxWarp>
          </a:bodyPr>
          <a:lstStyle>
            <a:lvl1pPr algn="l">
              <a:defRPr lang="en-US" sz="900" b="0" kern="1200" smtClean="0">
                <a:solidFill>
                  <a:srgbClr val="003FA8"/>
                </a:solidFill>
                <a:latin typeface="Arial"/>
                <a:ea typeface="ＭＳ Ｐゴシック" charset="0"/>
                <a:cs typeface="Arial"/>
              </a:defRPr>
            </a:lvl1pPr>
          </a:lstStyle>
          <a:p>
            <a:fld id="{F096157D-9D44-4342-AEFF-76ADE352FA4A}" type="slidenum">
              <a:rPr lang="tr-TR" smtClean="0"/>
              <a:pPr/>
              <a:t>‹N›</a:t>
            </a:fld>
            <a:endParaRPr lang="tr-TR" dirty="0"/>
          </a:p>
        </p:txBody>
      </p:sp>
      <p:sp>
        <p:nvSpPr>
          <p:cNvPr id="19" name="Date Placeholder 3"/>
          <p:cNvSpPr>
            <a:spLocks noGrp="1"/>
          </p:cNvSpPr>
          <p:nvPr>
            <p:ph type="dt" sz="half" idx="2"/>
          </p:nvPr>
        </p:nvSpPr>
        <p:spPr>
          <a:xfrm>
            <a:off x="7577138" y="6478890"/>
            <a:ext cx="1223962" cy="365125"/>
          </a:xfrm>
          <a:prstGeom prst="rect">
            <a:avLst/>
          </a:prstGeom>
        </p:spPr>
        <p:txBody>
          <a:bodyPr vert="horz" wrap="square" lIns="91440" tIns="45720" rIns="91440" bIns="45720" numCol="1" anchor="ctr" anchorCtr="0" compatLnSpc="1">
            <a:prstTxWarp prst="textNoShape">
              <a:avLst/>
            </a:prstTxWarp>
          </a:bodyPr>
          <a:lstStyle>
            <a:lvl1pPr algn="r">
              <a:defRPr sz="900" b="0">
                <a:solidFill>
                  <a:srgbClr val="003FA8"/>
                </a:solidFill>
                <a:latin typeface="Arial"/>
                <a:cs typeface="Arial"/>
              </a:defRPr>
            </a:lvl1pPr>
          </a:lstStyle>
          <a:p>
            <a:fld id="{BA3F73F8-1884-0E40-983C-CDED2351A66E}" type="datetime1">
              <a:rPr lang="es-ES" smtClean="0"/>
              <a:t>11/01/2018</a:t>
            </a:fld>
            <a:endParaRPr lang="en-US" dirty="0"/>
          </a:p>
        </p:txBody>
      </p:sp>
    </p:spTree>
    <p:extLst>
      <p:ext uri="{BB962C8B-B14F-4D97-AF65-F5344CB8AC3E}">
        <p14:creationId xmlns:p14="http://schemas.microsoft.com/office/powerpoint/2010/main" val="2846613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Only picture">
    <p:spTree>
      <p:nvGrpSpPr>
        <p:cNvPr id="1" name=""/>
        <p:cNvGrpSpPr/>
        <p:nvPr/>
      </p:nvGrpSpPr>
      <p:grpSpPr>
        <a:xfrm>
          <a:off x="0" y="0"/>
          <a:ext cx="0" cy="0"/>
          <a:chOff x="0" y="0"/>
          <a:chExt cx="0" cy="0"/>
        </a:xfrm>
      </p:grpSpPr>
      <p:pic>
        <p:nvPicPr>
          <p:cNvPr id="4" name="Imagen 3" descr="shutterstock_250115626.jpg"/>
          <p:cNvPicPr>
            <a:picLocks noChangeAspect="1"/>
          </p:cNvPicPr>
          <p:nvPr userDrawn="1"/>
        </p:nvPicPr>
        <p:blipFill rotWithShape="1">
          <a:blip r:embed="rId2" cstate="email">
            <a:extLst>
              <a:ext uri="{28A0092B-C50C-407E-A947-70E740481C1C}">
                <a14:useLocalDpi xmlns:a14="http://schemas.microsoft.com/office/drawing/2010/main" val="0"/>
              </a:ext>
            </a:extLst>
          </a:blip>
          <a:srcRect t="9029" b="13832"/>
          <a:stretch/>
        </p:blipFill>
        <p:spPr>
          <a:xfrm>
            <a:off x="466928" y="1943100"/>
            <a:ext cx="8334172" cy="4285948"/>
          </a:xfrm>
          <a:prstGeom prst="rect">
            <a:avLst/>
          </a:prstGeom>
        </p:spPr>
      </p:pic>
      <p:sp>
        <p:nvSpPr>
          <p:cNvPr id="7" name="Título 1"/>
          <p:cNvSpPr>
            <a:spLocks noGrp="1"/>
          </p:cNvSpPr>
          <p:nvPr>
            <p:ph type="title" hasCustomPrompt="1"/>
          </p:nvPr>
        </p:nvSpPr>
        <p:spPr>
          <a:xfrm>
            <a:off x="466928" y="1298730"/>
            <a:ext cx="8334171" cy="634545"/>
          </a:xfrm>
          <a:prstGeom prst="rect">
            <a:avLst/>
          </a:prstGeom>
        </p:spPr>
        <p:txBody>
          <a:bodyPr/>
          <a:lstStyle>
            <a:lvl1pPr>
              <a:defRPr sz="2800" b="0">
                <a:solidFill>
                  <a:srgbClr val="0056B9"/>
                </a:solidFill>
              </a:defRPr>
            </a:lvl1pPr>
          </a:lstStyle>
          <a:p>
            <a:r>
              <a:rPr lang="en-GB" noProof="0" dirty="0"/>
              <a:t>Title</a:t>
            </a:r>
          </a:p>
        </p:txBody>
      </p:sp>
      <p:sp>
        <p:nvSpPr>
          <p:cNvPr id="11" name="Slide Number Placeholder 5"/>
          <p:cNvSpPr>
            <a:spLocks noGrp="1"/>
          </p:cNvSpPr>
          <p:nvPr>
            <p:ph type="sldNum" sz="quarter" idx="4"/>
          </p:nvPr>
        </p:nvSpPr>
        <p:spPr>
          <a:xfrm>
            <a:off x="490538" y="6478890"/>
            <a:ext cx="874712" cy="365125"/>
          </a:xfrm>
          <a:prstGeom prst="rect">
            <a:avLst/>
          </a:prstGeom>
        </p:spPr>
        <p:txBody>
          <a:bodyPr vert="horz" wrap="square" lIns="91440" tIns="45720" rIns="91440" bIns="45720" numCol="1" anchor="ctr" anchorCtr="0" compatLnSpc="1">
            <a:prstTxWarp prst="textNoShape">
              <a:avLst/>
            </a:prstTxWarp>
          </a:bodyPr>
          <a:lstStyle>
            <a:lvl1pPr algn="l">
              <a:defRPr lang="en-US" sz="900" b="0" kern="1200" smtClean="0">
                <a:solidFill>
                  <a:srgbClr val="003FA8"/>
                </a:solidFill>
                <a:latin typeface="Arial"/>
                <a:ea typeface="ＭＳ Ｐゴシック" charset="0"/>
                <a:cs typeface="Arial"/>
              </a:defRPr>
            </a:lvl1pPr>
          </a:lstStyle>
          <a:p>
            <a:fld id="{F096157D-9D44-4342-AEFF-76ADE352FA4A}" type="slidenum">
              <a:rPr lang="tr-TR" smtClean="0"/>
              <a:pPr/>
              <a:t>‹N›</a:t>
            </a:fld>
            <a:endParaRPr lang="tr-TR" dirty="0"/>
          </a:p>
        </p:txBody>
      </p:sp>
      <p:sp>
        <p:nvSpPr>
          <p:cNvPr id="12" name="Date Placeholder 3"/>
          <p:cNvSpPr>
            <a:spLocks noGrp="1"/>
          </p:cNvSpPr>
          <p:nvPr>
            <p:ph type="dt" sz="half" idx="2"/>
          </p:nvPr>
        </p:nvSpPr>
        <p:spPr>
          <a:xfrm>
            <a:off x="7577138" y="6478890"/>
            <a:ext cx="1223962" cy="365125"/>
          </a:xfrm>
          <a:prstGeom prst="rect">
            <a:avLst/>
          </a:prstGeom>
        </p:spPr>
        <p:txBody>
          <a:bodyPr vert="horz" wrap="square" lIns="91440" tIns="45720" rIns="91440" bIns="45720" numCol="1" anchor="ctr" anchorCtr="0" compatLnSpc="1">
            <a:prstTxWarp prst="textNoShape">
              <a:avLst/>
            </a:prstTxWarp>
          </a:bodyPr>
          <a:lstStyle>
            <a:lvl1pPr algn="r">
              <a:defRPr sz="900" b="0">
                <a:solidFill>
                  <a:srgbClr val="003FA8"/>
                </a:solidFill>
                <a:latin typeface="Arial"/>
                <a:cs typeface="Arial"/>
              </a:defRPr>
            </a:lvl1pPr>
          </a:lstStyle>
          <a:p>
            <a:fld id="{9C169FB8-1BE0-E845-9C2A-AF36E4CC9869}" type="datetime1">
              <a:rPr lang="es-ES" smtClean="0"/>
              <a:t>11/01/2018</a:t>
            </a:fld>
            <a:endParaRPr lang="en-US" dirty="0"/>
          </a:p>
        </p:txBody>
      </p:sp>
    </p:spTree>
    <p:extLst>
      <p:ext uri="{BB962C8B-B14F-4D97-AF65-F5344CB8AC3E}">
        <p14:creationId xmlns:p14="http://schemas.microsoft.com/office/powerpoint/2010/main" val="34998583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ext and picture">
    <p:spTree>
      <p:nvGrpSpPr>
        <p:cNvPr id="1" name=""/>
        <p:cNvGrpSpPr/>
        <p:nvPr/>
      </p:nvGrpSpPr>
      <p:grpSpPr>
        <a:xfrm>
          <a:off x="0" y="0"/>
          <a:ext cx="0" cy="0"/>
          <a:chOff x="0" y="0"/>
          <a:chExt cx="0" cy="0"/>
        </a:xfrm>
      </p:grpSpPr>
      <p:sp>
        <p:nvSpPr>
          <p:cNvPr id="8" name="Rectangle 3"/>
          <p:cNvSpPr>
            <a:spLocks noGrp="1" noChangeArrowheads="1"/>
          </p:cNvSpPr>
          <p:nvPr>
            <p:ph idx="1"/>
          </p:nvPr>
        </p:nvSpPr>
        <p:spPr bwMode="auto">
          <a:xfrm>
            <a:off x="466929" y="2091717"/>
            <a:ext cx="3844721" cy="4124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spcAft>
                <a:spcPts val="1200"/>
              </a:spcAft>
              <a:buClr>
                <a:srgbClr val="003FA8"/>
              </a:buClr>
              <a:buFont typeface="Arial"/>
              <a:buChar char="•"/>
              <a:defRPr>
                <a:solidFill>
                  <a:schemeClr val="bg2">
                    <a:lumMod val="50000"/>
                  </a:schemeClr>
                </a:solidFill>
              </a:defRPr>
            </a:lvl1pPr>
          </a:lstStyle>
          <a:p>
            <a:pPr lvl="0"/>
            <a:r>
              <a:rPr lang="en-US" noProof="0"/>
              <a:t>Click to edit Master text styles</a:t>
            </a:r>
          </a:p>
        </p:txBody>
      </p:sp>
      <p:sp>
        <p:nvSpPr>
          <p:cNvPr id="2" name="Título 1"/>
          <p:cNvSpPr>
            <a:spLocks noGrp="1"/>
          </p:cNvSpPr>
          <p:nvPr>
            <p:ph type="title" hasCustomPrompt="1"/>
          </p:nvPr>
        </p:nvSpPr>
        <p:spPr>
          <a:xfrm>
            <a:off x="466929" y="1298730"/>
            <a:ext cx="3838372" cy="634545"/>
          </a:xfrm>
          <a:prstGeom prst="rect">
            <a:avLst/>
          </a:prstGeom>
        </p:spPr>
        <p:txBody>
          <a:bodyPr/>
          <a:lstStyle>
            <a:lvl1pPr>
              <a:defRPr sz="2800" b="0">
                <a:solidFill>
                  <a:srgbClr val="0056B9"/>
                </a:solidFill>
              </a:defRPr>
            </a:lvl1pPr>
          </a:lstStyle>
          <a:p>
            <a:r>
              <a:rPr lang="en-GB" noProof="0" dirty="0"/>
              <a:t>Title</a:t>
            </a:r>
          </a:p>
        </p:txBody>
      </p:sp>
      <p:pic>
        <p:nvPicPr>
          <p:cNvPr id="6" name="Imagen 5" descr="shutterstock_250115626.jpg"/>
          <p:cNvPicPr>
            <a:picLocks noChangeAspect="1"/>
          </p:cNvPicPr>
          <p:nvPr userDrawn="1"/>
        </p:nvPicPr>
        <p:blipFill rotWithShape="1">
          <a:blip r:embed="rId2" cstate="email">
            <a:extLst>
              <a:ext uri="{28A0092B-C50C-407E-A947-70E740481C1C}">
                <a14:useLocalDpi xmlns:a14="http://schemas.microsoft.com/office/drawing/2010/main" val="0"/>
              </a:ext>
            </a:extLst>
          </a:blip>
          <a:srcRect l="38768" r="3174" b="271"/>
          <a:stretch/>
        </p:blipFill>
        <p:spPr>
          <a:xfrm>
            <a:off x="4620380" y="1441459"/>
            <a:ext cx="4180719" cy="4787589"/>
          </a:xfrm>
          <a:prstGeom prst="rect">
            <a:avLst/>
          </a:prstGeom>
        </p:spPr>
      </p:pic>
      <p:sp>
        <p:nvSpPr>
          <p:cNvPr id="10" name="Slide Number Placeholder 5"/>
          <p:cNvSpPr>
            <a:spLocks noGrp="1"/>
          </p:cNvSpPr>
          <p:nvPr>
            <p:ph type="sldNum" sz="quarter" idx="4"/>
          </p:nvPr>
        </p:nvSpPr>
        <p:spPr>
          <a:xfrm>
            <a:off x="490538" y="6478890"/>
            <a:ext cx="874712" cy="365125"/>
          </a:xfrm>
          <a:prstGeom prst="rect">
            <a:avLst/>
          </a:prstGeom>
        </p:spPr>
        <p:txBody>
          <a:bodyPr vert="horz" wrap="square" lIns="91440" tIns="45720" rIns="91440" bIns="45720" numCol="1" anchor="ctr" anchorCtr="0" compatLnSpc="1">
            <a:prstTxWarp prst="textNoShape">
              <a:avLst/>
            </a:prstTxWarp>
          </a:bodyPr>
          <a:lstStyle>
            <a:lvl1pPr algn="l">
              <a:defRPr lang="en-US" sz="900" b="0" kern="1200" smtClean="0">
                <a:solidFill>
                  <a:srgbClr val="003FA8"/>
                </a:solidFill>
                <a:latin typeface="Arial"/>
                <a:ea typeface="ＭＳ Ｐゴシック" charset="0"/>
                <a:cs typeface="Arial"/>
              </a:defRPr>
            </a:lvl1pPr>
          </a:lstStyle>
          <a:p>
            <a:fld id="{F096157D-9D44-4342-AEFF-76ADE352FA4A}" type="slidenum">
              <a:rPr lang="tr-TR" smtClean="0"/>
              <a:pPr/>
              <a:t>‹N›</a:t>
            </a:fld>
            <a:endParaRPr lang="tr-TR" dirty="0"/>
          </a:p>
        </p:txBody>
      </p:sp>
      <p:sp>
        <p:nvSpPr>
          <p:cNvPr id="11" name="Date Placeholder 3"/>
          <p:cNvSpPr>
            <a:spLocks noGrp="1"/>
          </p:cNvSpPr>
          <p:nvPr>
            <p:ph type="dt" sz="half" idx="2"/>
          </p:nvPr>
        </p:nvSpPr>
        <p:spPr>
          <a:xfrm>
            <a:off x="7577138" y="6478890"/>
            <a:ext cx="1223962" cy="365125"/>
          </a:xfrm>
          <a:prstGeom prst="rect">
            <a:avLst/>
          </a:prstGeom>
        </p:spPr>
        <p:txBody>
          <a:bodyPr vert="horz" wrap="square" lIns="91440" tIns="45720" rIns="91440" bIns="45720" numCol="1" anchor="ctr" anchorCtr="0" compatLnSpc="1">
            <a:prstTxWarp prst="textNoShape">
              <a:avLst/>
            </a:prstTxWarp>
          </a:bodyPr>
          <a:lstStyle>
            <a:lvl1pPr algn="r">
              <a:defRPr sz="900" b="0">
                <a:solidFill>
                  <a:srgbClr val="003FA8"/>
                </a:solidFill>
                <a:latin typeface="Arial"/>
                <a:cs typeface="Arial"/>
              </a:defRPr>
            </a:lvl1pPr>
          </a:lstStyle>
          <a:p>
            <a:fld id="{409C76EE-2EB6-5A47-8F28-5B769792FE36}" type="datetime1">
              <a:rPr lang="es-ES" smtClean="0"/>
              <a:t>11/01/2018</a:t>
            </a:fld>
            <a:endParaRPr lang="en-US" dirty="0"/>
          </a:p>
        </p:txBody>
      </p:sp>
    </p:spTree>
    <p:extLst>
      <p:ext uri="{BB962C8B-B14F-4D97-AF65-F5344CB8AC3E}">
        <p14:creationId xmlns:p14="http://schemas.microsoft.com/office/powerpoint/2010/main" val="3271224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ext and picture">
    <p:spTree>
      <p:nvGrpSpPr>
        <p:cNvPr id="1" name=""/>
        <p:cNvGrpSpPr/>
        <p:nvPr/>
      </p:nvGrpSpPr>
      <p:grpSpPr>
        <a:xfrm>
          <a:off x="0" y="0"/>
          <a:ext cx="0" cy="0"/>
          <a:chOff x="0" y="0"/>
          <a:chExt cx="0" cy="0"/>
        </a:xfrm>
      </p:grpSpPr>
      <p:sp>
        <p:nvSpPr>
          <p:cNvPr id="8" name="Rectangle 3"/>
          <p:cNvSpPr>
            <a:spLocks noGrp="1" noChangeArrowheads="1"/>
          </p:cNvSpPr>
          <p:nvPr>
            <p:ph idx="1"/>
          </p:nvPr>
        </p:nvSpPr>
        <p:spPr bwMode="auto">
          <a:xfrm>
            <a:off x="466929" y="2091717"/>
            <a:ext cx="8334171" cy="1546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spcAft>
                <a:spcPts val="1200"/>
              </a:spcAft>
              <a:buClr>
                <a:srgbClr val="003FA8"/>
              </a:buClr>
              <a:buFont typeface="Arial"/>
              <a:buChar char="•"/>
              <a:defRPr>
                <a:solidFill>
                  <a:schemeClr val="bg2">
                    <a:lumMod val="50000"/>
                  </a:schemeClr>
                </a:solidFill>
              </a:defRPr>
            </a:lvl1pPr>
          </a:lstStyle>
          <a:p>
            <a:pPr lvl="0"/>
            <a:r>
              <a:rPr lang="en-US" noProof="0"/>
              <a:t>Click to edit Master text styles</a:t>
            </a:r>
          </a:p>
        </p:txBody>
      </p:sp>
      <p:sp>
        <p:nvSpPr>
          <p:cNvPr id="2" name="Título 1"/>
          <p:cNvSpPr>
            <a:spLocks noGrp="1"/>
          </p:cNvSpPr>
          <p:nvPr>
            <p:ph type="title" hasCustomPrompt="1"/>
          </p:nvPr>
        </p:nvSpPr>
        <p:spPr>
          <a:xfrm>
            <a:off x="466928" y="1298730"/>
            <a:ext cx="8334171" cy="634545"/>
          </a:xfrm>
          <a:prstGeom prst="rect">
            <a:avLst/>
          </a:prstGeom>
        </p:spPr>
        <p:txBody>
          <a:bodyPr/>
          <a:lstStyle>
            <a:lvl1pPr>
              <a:defRPr sz="2800" b="0">
                <a:solidFill>
                  <a:srgbClr val="0056B9"/>
                </a:solidFill>
              </a:defRPr>
            </a:lvl1pPr>
          </a:lstStyle>
          <a:p>
            <a:r>
              <a:rPr lang="en-GB" noProof="0" dirty="0"/>
              <a:t>Title</a:t>
            </a:r>
          </a:p>
        </p:txBody>
      </p:sp>
      <p:pic>
        <p:nvPicPr>
          <p:cNvPr id="7" name="Imagen 6" descr="shutterstock_250115626.jpg"/>
          <p:cNvPicPr>
            <a:picLocks noChangeAspect="1"/>
          </p:cNvPicPr>
          <p:nvPr userDrawn="1"/>
        </p:nvPicPr>
        <p:blipFill rotWithShape="1">
          <a:blip r:embed="rId2" cstate="email">
            <a:extLst>
              <a:ext uri="{28A0092B-C50C-407E-A947-70E740481C1C}">
                <a14:useLocalDpi xmlns:a14="http://schemas.microsoft.com/office/drawing/2010/main" val="0"/>
              </a:ext>
            </a:extLst>
          </a:blip>
          <a:srcRect t="17830" b="36232"/>
          <a:stretch/>
        </p:blipFill>
        <p:spPr>
          <a:xfrm>
            <a:off x="466928" y="3676650"/>
            <a:ext cx="8334172" cy="2552398"/>
          </a:xfrm>
          <a:prstGeom prst="rect">
            <a:avLst/>
          </a:prstGeom>
        </p:spPr>
      </p:pic>
      <p:sp>
        <p:nvSpPr>
          <p:cNvPr id="11" name="Slide Number Placeholder 5"/>
          <p:cNvSpPr>
            <a:spLocks noGrp="1"/>
          </p:cNvSpPr>
          <p:nvPr>
            <p:ph type="sldNum" sz="quarter" idx="4"/>
          </p:nvPr>
        </p:nvSpPr>
        <p:spPr>
          <a:xfrm>
            <a:off x="490538" y="6478890"/>
            <a:ext cx="874712" cy="365125"/>
          </a:xfrm>
          <a:prstGeom prst="rect">
            <a:avLst/>
          </a:prstGeom>
        </p:spPr>
        <p:txBody>
          <a:bodyPr vert="horz" wrap="square" lIns="91440" tIns="45720" rIns="91440" bIns="45720" numCol="1" anchor="ctr" anchorCtr="0" compatLnSpc="1">
            <a:prstTxWarp prst="textNoShape">
              <a:avLst/>
            </a:prstTxWarp>
          </a:bodyPr>
          <a:lstStyle>
            <a:lvl1pPr algn="l">
              <a:defRPr lang="en-US" sz="900" b="0" kern="1200" smtClean="0">
                <a:solidFill>
                  <a:srgbClr val="003FA8"/>
                </a:solidFill>
                <a:latin typeface="Arial"/>
                <a:ea typeface="ＭＳ Ｐゴシック" charset="0"/>
                <a:cs typeface="Arial"/>
              </a:defRPr>
            </a:lvl1pPr>
          </a:lstStyle>
          <a:p>
            <a:fld id="{F096157D-9D44-4342-AEFF-76ADE352FA4A}" type="slidenum">
              <a:rPr lang="tr-TR" smtClean="0"/>
              <a:pPr/>
              <a:t>‹N›</a:t>
            </a:fld>
            <a:endParaRPr lang="tr-TR" dirty="0"/>
          </a:p>
        </p:txBody>
      </p:sp>
      <p:sp>
        <p:nvSpPr>
          <p:cNvPr id="12" name="Date Placeholder 3"/>
          <p:cNvSpPr>
            <a:spLocks noGrp="1"/>
          </p:cNvSpPr>
          <p:nvPr>
            <p:ph type="dt" sz="half" idx="2"/>
          </p:nvPr>
        </p:nvSpPr>
        <p:spPr>
          <a:xfrm>
            <a:off x="7577138" y="6478890"/>
            <a:ext cx="1223962" cy="365125"/>
          </a:xfrm>
          <a:prstGeom prst="rect">
            <a:avLst/>
          </a:prstGeom>
        </p:spPr>
        <p:txBody>
          <a:bodyPr vert="horz" wrap="square" lIns="91440" tIns="45720" rIns="91440" bIns="45720" numCol="1" anchor="ctr" anchorCtr="0" compatLnSpc="1">
            <a:prstTxWarp prst="textNoShape">
              <a:avLst/>
            </a:prstTxWarp>
          </a:bodyPr>
          <a:lstStyle>
            <a:lvl1pPr algn="r">
              <a:defRPr sz="900" b="0">
                <a:solidFill>
                  <a:srgbClr val="003FA8"/>
                </a:solidFill>
                <a:latin typeface="Arial"/>
                <a:cs typeface="Arial"/>
              </a:defRPr>
            </a:lvl1pPr>
          </a:lstStyle>
          <a:p>
            <a:fld id="{9B3EE45F-8683-D246-A5F0-93394021D3FB}" type="datetime1">
              <a:rPr lang="es-ES" smtClean="0"/>
              <a:t>11/01/2018</a:t>
            </a:fld>
            <a:endParaRPr lang="en-US" dirty="0"/>
          </a:p>
        </p:txBody>
      </p:sp>
    </p:spTree>
    <p:extLst>
      <p:ext uri="{BB962C8B-B14F-4D97-AF65-F5344CB8AC3E}">
        <p14:creationId xmlns:p14="http://schemas.microsoft.com/office/powerpoint/2010/main" val="1884726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0" name="AutoShape 7"/>
          <p:cNvSpPr>
            <a:spLocks noChangeArrowheads="1"/>
          </p:cNvSpPr>
          <p:nvPr/>
        </p:nvSpPr>
        <p:spPr bwMode="auto">
          <a:xfrm>
            <a:off x="342900" y="266700"/>
            <a:ext cx="1752600" cy="495300"/>
          </a:xfrm>
          <a:prstGeom prst="flowChartAlternateProcess">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400" b="1">
                <a:solidFill>
                  <a:schemeClr val="bg1"/>
                </a:solidFill>
                <a:latin typeface="Arial" charset="0"/>
                <a:cs typeface="Arial" charset="0"/>
              </a:defRPr>
            </a:lvl1pPr>
            <a:lvl2pPr marL="742950" indent="-285750">
              <a:defRPr sz="1400" b="1">
                <a:solidFill>
                  <a:schemeClr val="bg1"/>
                </a:solidFill>
                <a:latin typeface="Arial" charset="0"/>
                <a:cs typeface="Arial" charset="0"/>
              </a:defRPr>
            </a:lvl2pPr>
            <a:lvl3pPr marL="1143000" indent="-228600">
              <a:defRPr sz="1400" b="1">
                <a:solidFill>
                  <a:schemeClr val="bg1"/>
                </a:solidFill>
                <a:latin typeface="Arial" charset="0"/>
                <a:cs typeface="Arial" charset="0"/>
              </a:defRPr>
            </a:lvl3pPr>
            <a:lvl4pPr marL="1600200" indent="-228600">
              <a:defRPr sz="1400" b="1">
                <a:solidFill>
                  <a:schemeClr val="bg1"/>
                </a:solidFill>
                <a:latin typeface="Arial" charset="0"/>
                <a:cs typeface="Arial" charset="0"/>
              </a:defRPr>
            </a:lvl4pPr>
            <a:lvl5pPr marL="2057400" indent="-228600">
              <a:defRPr sz="1400" b="1">
                <a:solidFill>
                  <a:schemeClr val="bg1"/>
                </a:solidFill>
                <a:latin typeface="Arial" charset="0"/>
                <a:cs typeface="Arial" charset="0"/>
              </a:defRPr>
            </a:lvl5pPr>
            <a:lvl6pPr marL="2514600" indent="-228600" eaLnBrk="0" fontAlgn="base" hangingPunct="0">
              <a:spcBef>
                <a:spcPct val="50000"/>
              </a:spcBef>
              <a:spcAft>
                <a:spcPct val="0"/>
              </a:spcAft>
              <a:defRPr sz="1400" b="1">
                <a:solidFill>
                  <a:schemeClr val="bg1"/>
                </a:solidFill>
                <a:latin typeface="Arial" charset="0"/>
                <a:cs typeface="Arial" charset="0"/>
              </a:defRPr>
            </a:lvl6pPr>
            <a:lvl7pPr marL="2971800" indent="-228600" eaLnBrk="0" fontAlgn="base" hangingPunct="0">
              <a:spcBef>
                <a:spcPct val="50000"/>
              </a:spcBef>
              <a:spcAft>
                <a:spcPct val="0"/>
              </a:spcAft>
              <a:defRPr sz="1400" b="1">
                <a:solidFill>
                  <a:schemeClr val="bg1"/>
                </a:solidFill>
                <a:latin typeface="Arial" charset="0"/>
                <a:cs typeface="Arial" charset="0"/>
              </a:defRPr>
            </a:lvl7pPr>
            <a:lvl8pPr marL="3429000" indent="-228600" eaLnBrk="0" fontAlgn="base" hangingPunct="0">
              <a:spcBef>
                <a:spcPct val="50000"/>
              </a:spcBef>
              <a:spcAft>
                <a:spcPct val="0"/>
              </a:spcAft>
              <a:defRPr sz="1400" b="1">
                <a:solidFill>
                  <a:schemeClr val="bg1"/>
                </a:solidFill>
                <a:latin typeface="Arial" charset="0"/>
                <a:cs typeface="Arial" charset="0"/>
              </a:defRPr>
            </a:lvl8pPr>
            <a:lvl9pPr marL="3886200" indent="-228600" eaLnBrk="0" fontAlgn="base" hangingPunct="0">
              <a:spcBef>
                <a:spcPct val="50000"/>
              </a:spcBef>
              <a:spcAft>
                <a:spcPct val="0"/>
              </a:spcAft>
              <a:defRPr sz="1400" b="1">
                <a:solidFill>
                  <a:schemeClr val="bg1"/>
                </a:solidFill>
                <a:latin typeface="Arial" charset="0"/>
                <a:cs typeface="Arial" charset="0"/>
              </a:defRPr>
            </a:lvl9pPr>
          </a:lstStyle>
          <a:p>
            <a:pPr>
              <a:defRPr/>
            </a:pPr>
            <a:endParaRPr lang="es-ES" altLang="es-ES" dirty="0">
              <a:ea typeface="+mn-ea"/>
            </a:endParaRPr>
          </a:p>
        </p:txBody>
      </p:sp>
      <p:sp>
        <p:nvSpPr>
          <p:cNvPr id="1033" name="Rectangle 14"/>
          <p:cNvSpPr>
            <a:spLocks noChangeArrowheads="1"/>
          </p:cNvSpPr>
          <p:nvPr/>
        </p:nvSpPr>
        <p:spPr bwMode="auto">
          <a:xfrm>
            <a:off x="0" y="3071813"/>
            <a:ext cx="9144000" cy="0"/>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400" b="1">
                <a:solidFill>
                  <a:schemeClr val="bg1"/>
                </a:solidFill>
                <a:latin typeface="Arial" charset="0"/>
                <a:cs typeface="Arial" charset="0"/>
              </a:defRPr>
            </a:lvl1pPr>
            <a:lvl2pPr marL="742950" indent="-285750">
              <a:defRPr sz="1400" b="1">
                <a:solidFill>
                  <a:schemeClr val="bg1"/>
                </a:solidFill>
                <a:latin typeface="Arial" charset="0"/>
                <a:cs typeface="Arial" charset="0"/>
              </a:defRPr>
            </a:lvl2pPr>
            <a:lvl3pPr marL="1143000" indent="-228600">
              <a:defRPr sz="1400" b="1">
                <a:solidFill>
                  <a:schemeClr val="bg1"/>
                </a:solidFill>
                <a:latin typeface="Arial" charset="0"/>
                <a:cs typeface="Arial" charset="0"/>
              </a:defRPr>
            </a:lvl3pPr>
            <a:lvl4pPr marL="1600200" indent="-228600">
              <a:defRPr sz="1400" b="1">
                <a:solidFill>
                  <a:schemeClr val="bg1"/>
                </a:solidFill>
                <a:latin typeface="Arial" charset="0"/>
                <a:cs typeface="Arial" charset="0"/>
              </a:defRPr>
            </a:lvl4pPr>
            <a:lvl5pPr marL="2057400" indent="-228600">
              <a:defRPr sz="1400" b="1">
                <a:solidFill>
                  <a:schemeClr val="bg1"/>
                </a:solidFill>
                <a:latin typeface="Arial" charset="0"/>
                <a:cs typeface="Arial" charset="0"/>
              </a:defRPr>
            </a:lvl5pPr>
            <a:lvl6pPr marL="2514600" indent="-228600" eaLnBrk="0" fontAlgn="base" hangingPunct="0">
              <a:spcBef>
                <a:spcPct val="50000"/>
              </a:spcBef>
              <a:spcAft>
                <a:spcPct val="0"/>
              </a:spcAft>
              <a:defRPr sz="1400" b="1">
                <a:solidFill>
                  <a:schemeClr val="bg1"/>
                </a:solidFill>
                <a:latin typeface="Arial" charset="0"/>
                <a:cs typeface="Arial" charset="0"/>
              </a:defRPr>
            </a:lvl6pPr>
            <a:lvl7pPr marL="2971800" indent="-228600" eaLnBrk="0" fontAlgn="base" hangingPunct="0">
              <a:spcBef>
                <a:spcPct val="50000"/>
              </a:spcBef>
              <a:spcAft>
                <a:spcPct val="0"/>
              </a:spcAft>
              <a:defRPr sz="1400" b="1">
                <a:solidFill>
                  <a:schemeClr val="bg1"/>
                </a:solidFill>
                <a:latin typeface="Arial" charset="0"/>
                <a:cs typeface="Arial" charset="0"/>
              </a:defRPr>
            </a:lvl7pPr>
            <a:lvl8pPr marL="3429000" indent="-228600" eaLnBrk="0" fontAlgn="base" hangingPunct="0">
              <a:spcBef>
                <a:spcPct val="50000"/>
              </a:spcBef>
              <a:spcAft>
                <a:spcPct val="0"/>
              </a:spcAft>
              <a:defRPr sz="1400" b="1">
                <a:solidFill>
                  <a:schemeClr val="bg1"/>
                </a:solidFill>
                <a:latin typeface="Arial" charset="0"/>
                <a:cs typeface="Arial" charset="0"/>
              </a:defRPr>
            </a:lvl8pPr>
            <a:lvl9pPr marL="3886200" indent="-228600" eaLnBrk="0" fontAlgn="base" hangingPunct="0">
              <a:spcBef>
                <a:spcPct val="50000"/>
              </a:spcBef>
              <a:spcAft>
                <a:spcPct val="0"/>
              </a:spcAft>
              <a:defRPr sz="1400" b="1">
                <a:solidFill>
                  <a:schemeClr val="bg1"/>
                </a:solidFill>
                <a:latin typeface="Arial" charset="0"/>
                <a:cs typeface="Arial" charset="0"/>
              </a:defRPr>
            </a:lvl9pPr>
          </a:lstStyle>
          <a:p>
            <a:pPr>
              <a:defRPr/>
            </a:pPr>
            <a:endParaRPr lang="es-ES" altLang="es-ES" dirty="0">
              <a:ea typeface="+mn-ea"/>
            </a:endParaRPr>
          </a:p>
        </p:txBody>
      </p:sp>
      <p:sp>
        <p:nvSpPr>
          <p:cNvPr id="13" name="Slide Number Placeholder 5"/>
          <p:cNvSpPr>
            <a:spLocks noGrp="1"/>
          </p:cNvSpPr>
          <p:nvPr>
            <p:ph type="sldNum" sz="quarter" idx="4"/>
          </p:nvPr>
        </p:nvSpPr>
        <p:spPr>
          <a:xfrm>
            <a:off x="490538" y="6478890"/>
            <a:ext cx="874712" cy="365125"/>
          </a:xfrm>
          <a:prstGeom prst="rect">
            <a:avLst/>
          </a:prstGeom>
        </p:spPr>
        <p:txBody>
          <a:bodyPr vert="horz" wrap="square" lIns="91440" tIns="45720" rIns="91440" bIns="45720" numCol="1" anchor="ctr" anchorCtr="0" compatLnSpc="1">
            <a:prstTxWarp prst="textNoShape">
              <a:avLst/>
            </a:prstTxWarp>
          </a:bodyPr>
          <a:lstStyle>
            <a:lvl1pPr algn="l">
              <a:defRPr lang="en-US" sz="900" b="0" kern="1200" smtClean="0">
                <a:solidFill>
                  <a:srgbClr val="003FA8"/>
                </a:solidFill>
                <a:latin typeface="Arial"/>
                <a:ea typeface="ＭＳ Ｐゴシック" charset="0"/>
                <a:cs typeface="Arial"/>
              </a:defRPr>
            </a:lvl1pPr>
          </a:lstStyle>
          <a:p>
            <a:fld id="{F096157D-9D44-4342-AEFF-76ADE352FA4A}" type="slidenum">
              <a:rPr lang="tr-TR" smtClean="0"/>
              <a:pPr/>
              <a:t>‹N›</a:t>
            </a:fld>
            <a:endParaRPr lang="tr-TR" dirty="0"/>
          </a:p>
        </p:txBody>
      </p:sp>
      <p:sp>
        <p:nvSpPr>
          <p:cNvPr id="11" name="Date Placeholder 3"/>
          <p:cNvSpPr>
            <a:spLocks noGrp="1"/>
          </p:cNvSpPr>
          <p:nvPr>
            <p:ph type="dt" sz="half" idx="2"/>
          </p:nvPr>
        </p:nvSpPr>
        <p:spPr>
          <a:xfrm>
            <a:off x="7577138" y="6478890"/>
            <a:ext cx="1223962" cy="365125"/>
          </a:xfrm>
          <a:prstGeom prst="rect">
            <a:avLst/>
          </a:prstGeom>
        </p:spPr>
        <p:txBody>
          <a:bodyPr vert="horz" wrap="square" lIns="91440" tIns="45720" rIns="91440" bIns="45720" numCol="1" anchor="ctr" anchorCtr="0" compatLnSpc="1">
            <a:prstTxWarp prst="textNoShape">
              <a:avLst/>
            </a:prstTxWarp>
          </a:bodyPr>
          <a:lstStyle>
            <a:lvl1pPr algn="r">
              <a:defRPr sz="900" b="0">
                <a:solidFill>
                  <a:srgbClr val="003FA8"/>
                </a:solidFill>
                <a:latin typeface="Arial"/>
                <a:cs typeface="Arial"/>
              </a:defRPr>
            </a:lvl1pPr>
          </a:lstStyle>
          <a:p>
            <a:fld id="{C99BF2F7-53DD-304F-938B-FF02BFE4BA3F}" type="datetime1">
              <a:rPr lang="es-ES" smtClean="0"/>
              <a:t>11/01/2018</a:t>
            </a:fld>
            <a:endParaRPr lang="en-US" dirty="0"/>
          </a:p>
        </p:txBody>
      </p:sp>
      <p:pic>
        <p:nvPicPr>
          <p:cNvPr id="2" name="Imagen 1" descr="Logo Eular RGB.png"/>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a:off x="7203144" y="288589"/>
            <a:ext cx="1597582" cy="912904"/>
          </a:xfrm>
          <a:prstGeom prst="rect">
            <a:avLst/>
          </a:prstGeom>
        </p:spPr>
      </p:pic>
      <p:grpSp>
        <p:nvGrpSpPr>
          <p:cNvPr id="5" name="Agrupar 4"/>
          <p:cNvGrpSpPr/>
          <p:nvPr/>
        </p:nvGrpSpPr>
        <p:grpSpPr>
          <a:xfrm>
            <a:off x="491832" y="1080032"/>
            <a:ext cx="1400770" cy="211662"/>
            <a:chOff x="348640" y="2182281"/>
            <a:chExt cx="1400770" cy="211662"/>
          </a:xfrm>
        </p:grpSpPr>
        <p:sp>
          <p:nvSpPr>
            <p:cNvPr id="4" name="Elipse 3"/>
            <p:cNvSpPr/>
            <p:nvPr userDrawn="1"/>
          </p:nvSpPr>
          <p:spPr bwMode="auto">
            <a:xfrm>
              <a:off x="348640" y="2182281"/>
              <a:ext cx="211662" cy="211662"/>
            </a:xfrm>
            <a:prstGeom prst="ellipse">
              <a:avLst/>
            </a:prstGeom>
            <a:solidFill>
              <a:srgbClr val="063FA9"/>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s-ES" sz="1400" b="1" i="0" u="none" strike="noStrike" cap="none" normalizeH="0" baseline="0" dirty="0">
                <a:ln>
                  <a:noFill/>
                </a:ln>
                <a:solidFill>
                  <a:schemeClr val="bg1"/>
                </a:solidFill>
                <a:effectLst/>
                <a:latin typeface="Arial" pitchFamily="34" charset="0"/>
              </a:endParaRPr>
            </a:p>
          </p:txBody>
        </p:sp>
        <p:sp>
          <p:nvSpPr>
            <p:cNvPr id="19" name="Elipse 18"/>
            <p:cNvSpPr/>
            <p:nvPr userDrawn="1"/>
          </p:nvSpPr>
          <p:spPr bwMode="auto">
            <a:xfrm>
              <a:off x="645917" y="2182281"/>
              <a:ext cx="211662" cy="211662"/>
            </a:xfrm>
            <a:prstGeom prst="ellipse">
              <a:avLst/>
            </a:prstGeom>
            <a:solidFill>
              <a:srgbClr val="063FA9">
                <a:alpha val="80000"/>
              </a:srgb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s-ES" sz="1400" b="1" i="0" u="none" strike="noStrike" cap="none" normalizeH="0" baseline="0" dirty="0">
                <a:ln>
                  <a:noFill/>
                </a:ln>
                <a:solidFill>
                  <a:schemeClr val="bg1"/>
                </a:solidFill>
                <a:effectLst/>
                <a:latin typeface="Arial" pitchFamily="34" charset="0"/>
              </a:endParaRPr>
            </a:p>
          </p:txBody>
        </p:sp>
        <p:sp>
          <p:nvSpPr>
            <p:cNvPr id="20" name="Elipse 19"/>
            <p:cNvSpPr/>
            <p:nvPr userDrawn="1"/>
          </p:nvSpPr>
          <p:spPr bwMode="auto">
            <a:xfrm>
              <a:off x="943194" y="2182281"/>
              <a:ext cx="211662" cy="211662"/>
            </a:xfrm>
            <a:prstGeom prst="ellipse">
              <a:avLst/>
            </a:prstGeom>
            <a:solidFill>
              <a:srgbClr val="063FA9">
                <a:alpha val="61000"/>
              </a:srgb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s-ES" sz="1400" b="1" i="0" u="none" strike="noStrike" cap="none" normalizeH="0" baseline="0" dirty="0">
                <a:ln>
                  <a:noFill/>
                </a:ln>
                <a:solidFill>
                  <a:schemeClr val="bg1"/>
                </a:solidFill>
                <a:effectLst/>
                <a:latin typeface="Arial" pitchFamily="34" charset="0"/>
              </a:endParaRPr>
            </a:p>
          </p:txBody>
        </p:sp>
        <p:sp>
          <p:nvSpPr>
            <p:cNvPr id="21" name="Elipse 20"/>
            <p:cNvSpPr/>
            <p:nvPr userDrawn="1"/>
          </p:nvSpPr>
          <p:spPr bwMode="auto">
            <a:xfrm>
              <a:off x="1240471" y="2182281"/>
              <a:ext cx="211662" cy="211662"/>
            </a:xfrm>
            <a:prstGeom prst="ellipse">
              <a:avLst/>
            </a:prstGeom>
            <a:solidFill>
              <a:srgbClr val="063FA9">
                <a:alpha val="30000"/>
              </a:srgb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s-ES" sz="1400" b="1" i="0" u="none" strike="noStrike" cap="none" normalizeH="0" baseline="0" dirty="0">
                <a:ln>
                  <a:noFill/>
                </a:ln>
                <a:solidFill>
                  <a:schemeClr val="bg1"/>
                </a:solidFill>
                <a:effectLst/>
                <a:latin typeface="Arial" pitchFamily="34" charset="0"/>
              </a:endParaRPr>
            </a:p>
          </p:txBody>
        </p:sp>
        <p:sp>
          <p:nvSpPr>
            <p:cNvPr id="22" name="Elipse 21"/>
            <p:cNvSpPr/>
            <p:nvPr userDrawn="1"/>
          </p:nvSpPr>
          <p:spPr bwMode="auto">
            <a:xfrm>
              <a:off x="1537748" y="2182281"/>
              <a:ext cx="211662" cy="211662"/>
            </a:xfrm>
            <a:prstGeom prst="ellipse">
              <a:avLst/>
            </a:prstGeom>
            <a:solidFill>
              <a:srgbClr val="063FA9">
                <a:alpha val="10000"/>
              </a:srgb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s-ES" sz="1400" b="1" i="0" u="none" strike="noStrike" cap="none" normalizeH="0" baseline="0" dirty="0">
                <a:ln>
                  <a:noFill/>
                </a:ln>
                <a:solidFill>
                  <a:schemeClr val="bg1"/>
                </a:solidFill>
                <a:effectLst/>
                <a:latin typeface="Arial" pitchFamily="34" charset="0"/>
              </a:endParaRPr>
            </a:p>
          </p:txBody>
        </p:sp>
      </p:grpSp>
    </p:spTree>
  </p:cSld>
  <p:clrMap bg1="lt1" tx1="dk1" bg2="lt2" tx2="dk2" accent1="accent1" accent2="accent2" accent3="accent3" accent4="accent4" accent5="accent5" accent6="accent6" hlink="hlink" folHlink="folHlink"/>
  <p:sldLayoutIdLst>
    <p:sldLayoutId id="2147483887" r:id="rId1"/>
    <p:sldLayoutId id="2147483853" r:id="rId2"/>
    <p:sldLayoutId id="2147483858" r:id="rId3"/>
    <p:sldLayoutId id="2147483859" r:id="rId4"/>
    <p:sldLayoutId id="2147483860" r:id="rId5"/>
    <p:sldLayoutId id="2147483857" r:id="rId6"/>
    <p:sldLayoutId id="2147483861" r:id="rId7"/>
    <p:sldLayoutId id="2147483862" r:id="rId8"/>
    <p:sldLayoutId id="2147483863" r:id="rId9"/>
  </p:sldLayoutIdLst>
  <p:hf hdr="0" ftr="0"/>
  <p:txStyles>
    <p:titleStyle>
      <a:lvl1pPr algn="l" rtl="0" eaLnBrk="1" fontAlgn="base" hangingPunct="1">
        <a:spcBef>
          <a:spcPct val="0"/>
        </a:spcBef>
        <a:spcAft>
          <a:spcPct val="0"/>
        </a:spcAft>
        <a:defRPr sz="1600" b="1" i="0">
          <a:solidFill>
            <a:srgbClr val="058AD4"/>
          </a:solidFill>
          <a:latin typeface="+mj-lt"/>
          <a:ea typeface="ＭＳ Ｐゴシック" charset="0"/>
          <a:cs typeface="+mj-cs"/>
        </a:defRPr>
      </a:lvl1pPr>
      <a:lvl2pPr algn="l" rtl="0" eaLnBrk="1" fontAlgn="base" hangingPunct="1">
        <a:spcBef>
          <a:spcPct val="0"/>
        </a:spcBef>
        <a:spcAft>
          <a:spcPct val="0"/>
        </a:spcAft>
        <a:defRPr sz="1400" b="1" i="1">
          <a:solidFill>
            <a:srgbClr val="058AD4"/>
          </a:solidFill>
          <a:latin typeface="Arial" pitchFamily="34" charset="0"/>
          <a:ea typeface="ＭＳ Ｐゴシック" charset="0"/>
        </a:defRPr>
      </a:lvl2pPr>
      <a:lvl3pPr algn="l" rtl="0" eaLnBrk="1" fontAlgn="base" hangingPunct="1">
        <a:spcBef>
          <a:spcPct val="0"/>
        </a:spcBef>
        <a:spcAft>
          <a:spcPct val="0"/>
        </a:spcAft>
        <a:defRPr sz="1400" b="1" i="1">
          <a:solidFill>
            <a:srgbClr val="058AD4"/>
          </a:solidFill>
          <a:latin typeface="Arial" pitchFamily="34" charset="0"/>
          <a:ea typeface="ＭＳ Ｐゴシック" charset="0"/>
        </a:defRPr>
      </a:lvl3pPr>
      <a:lvl4pPr algn="l" rtl="0" eaLnBrk="1" fontAlgn="base" hangingPunct="1">
        <a:spcBef>
          <a:spcPct val="0"/>
        </a:spcBef>
        <a:spcAft>
          <a:spcPct val="0"/>
        </a:spcAft>
        <a:defRPr sz="1400" b="1" i="1">
          <a:solidFill>
            <a:srgbClr val="058AD4"/>
          </a:solidFill>
          <a:latin typeface="Arial" pitchFamily="34" charset="0"/>
          <a:ea typeface="ＭＳ Ｐゴシック" charset="0"/>
        </a:defRPr>
      </a:lvl4pPr>
      <a:lvl5pPr algn="l" rtl="0" eaLnBrk="1" fontAlgn="base" hangingPunct="1">
        <a:spcBef>
          <a:spcPct val="0"/>
        </a:spcBef>
        <a:spcAft>
          <a:spcPct val="0"/>
        </a:spcAft>
        <a:defRPr sz="1400" b="1" i="1">
          <a:solidFill>
            <a:srgbClr val="058AD4"/>
          </a:solidFill>
          <a:latin typeface="Arial" pitchFamily="34" charset="0"/>
          <a:ea typeface="ＭＳ Ｐゴシック" charset="0"/>
        </a:defRPr>
      </a:lvl5pPr>
      <a:lvl6pPr marL="457200" algn="l" rtl="0" eaLnBrk="1" fontAlgn="base" hangingPunct="1">
        <a:spcBef>
          <a:spcPct val="0"/>
        </a:spcBef>
        <a:spcAft>
          <a:spcPct val="0"/>
        </a:spcAft>
        <a:defRPr sz="1400" b="1" i="1">
          <a:solidFill>
            <a:srgbClr val="058AD4"/>
          </a:solidFill>
          <a:latin typeface="Arial" pitchFamily="34" charset="0"/>
        </a:defRPr>
      </a:lvl6pPr>
      <a:lvl7pPr marL="914400" algn="l" rtl="0" eaLnBrk="1" fontAlgn="base" hangingPunct="1">
        <a:spcBef>
          <a:spcPct val="0"/>
        </a:spcBef>
        <a:spcAft>
          <a:spcPct val="0"/>
        </a:spcAft>
        <a:defRPr sz="1400" b="1" i="1">
          <a:solidFill>
            <a:srgbClr val="058AD4"/>
          </a:solidFill>
          <a:latin typeface="Arial" pitchFamily="34" charset="0"/>
        </a:defRPr>
      </a:lvl7pPr>
      <a:lvl8pPr marL="1371600" algn="l" rtl="0" eaLnBrk="1" fontAlgn="base" hangingPunct="1">
        <a:spcBef>
          <a:spcPct val="0"/>
        </a:spcBef>
        <a:spcAft>
          <a:spcPct val="0"/>
        </a:spcAft>
        <a:defRPr sz="1400" b="1" i="1">
          <a:solidFill>
            <a:srgbClr val="058AD4"/>
          </a:solidFill>
          <a:latin typeface="Arial" pitchFamily="34" charset="0"/>
        </a:defRPr>
      </a:lvl8pPr>
      <a:lvl9pPr marL="1828800" algn="l" rtl="0" eaLnBrk="1" fontAlgn="base" hangingPunct="1">
        <a:spcBef>
          <a:spcPct val="0"/>
        </a:spcBef>
        <a:spcAft>
          <a:spcPct val="0"/>
        </a:spcAft>
        <a:defRPr sz="1400" b="1" i="1">
          <a:solidFill>
            <a:srgbClr val="058AD4"/>
          </a:solidFill>
          <a:latin typeface="Arial" pitchFamily="34" charset="0"/>
        </a:defRPr>
      </a:lvl9pPr>
    </p:titleStyle>
    <p:bodyStyle>
      <a:lvl1pPr marL="342900" indent="-342900" algn="l" rtl="0" eaLnBrk="1" fontAlgn="base" hangingPunct="1">
        <a:spcBef>
          <a:spcPct val="20000"/>
        </a:spcBef>
        <a:spcAft>
          <a:spcPct val="0"/>
        </a:spcAft>
        <a:buFont typeface="Wingdings" charset="2"/>
        <a:buChar char="§"/>
        <a:defRPr sz="1200">
          <a:solidFill>
            <a:schemeClr val="tx1">
              <a:lumMod val="65000"/>
              <a:lumOff val="35000"/>
            </a:schemeClr>
          </a:solidFill>
          <a:latin typeface="+mn-lt"/>
          <a:ea typeface="ＭＳ Ｐゴシック" charset="0"/>
          <a:cs typeface="+mn-cs"/>
        </a:defRPr>
      </a:lvl1pPr>
      <a:lvl2pPr marL="742950" indent="-285750" algn="l" rtl="0" eaLnBrk="1" fontAlgn="base" hangingPunct="1">
        <a:spcBef>
          <a:spcPct val="20000"/>
        </a:spcBef>
        <a:spcAft>
          <a:spcPct val="0"/>
        </a:spcAft>
        <a:buFont typeface="Wingdings" charset="2"/>
        <a:buChar char="§"/>
        <a:defRPr sz="1200">
          <a:solidFill>
            <a:schemeClr val="tx1">
              <a:lumMod val="65000"/>
              <a:lumOff val="35000"/>
            </a:schemeClr>
          </a:solidFill>
          <a:latin typeface="+mn-lt"/>
          <a:ea typeface="Arial" charset="0"/>
          <a:cs typeface="+mn-cs"/>
        </a:defRPr>
      </a:lvl2pPr>
      <a:lvl3pPr marL="1143000" indent="-228600" algn="l" rtl="0" eaLnBrk="1" fontAlgn="base" hangingPunct="1">
        <a:spcBef>
          <a:spcPct val="20000"/>
        </a:spcBef>
        <a:spcAft>
          <a:spcPct val="0"/>
        </a:spcAft>
        <a:buFont typeface="Wingdings" charset="2"/>
        <a:buChar char="§"/>
        <a:defRPr sz="1200">
          <a:solidFill>
            <a:schemeClr val="tx1">
              <a:lumMod val="65000"/>
              <a:lumOff val="35000"/>
            </a:schemeClr>
          </a:solidFill>
          <a:latin typeface="+mn-lt"/>
          <a:ea typeface="Arial" charset="0"/>
          <a:cs typeface="+mn-cs"/>
        </a:defRPr>
      </a:lvl3pPr>
      <a:lvl4pPr marL="1600200" indent="-228600" algn="l" rtl="0" eaLnBrk="1" fontAlgn="base" hangingPunct="1">
        <a:spcBef>
          <a:spcPct val="20000"/>
        </a:spcBef>
        <a:spcAft>
          <a:spcPct val="0"/>
        </a:spcAft>
        <a:buFont typeface="Wingdings" charset="2"/>
        <a:buChar char="§"/>
        <a:defRPr sz="1200">
          <a:solidFill>
            <a:schemeClr val="tx1">
              <a:lumMod val="65000"/>
              <a:lumOff val="35000"/>
            </a:schemeClr>
          </a:solidFill>
          <a:latin typeface="+mn-lt"/>
          <a:ea typeface="Arial" charset="0"/>
          <a:cs typeface="+mn-cs"/>
        </a:defRPr>
      </a:lvl4pPr>
      <a:lvl5pPr marL="2057400" indent="-228600" algn="l" rtl="0" eaLnBrk="1" fontAlgn="base" hangingPunct="1">
        <a:spcBef>
          <a:spcPct val="20000"/>
        </a:spcBef>
        <a:spcAft>
          <a:spcPct val="0"/>
        </a:spcAft>
        <a:buFont typeface="Wingdings" charset="2"/>
        <a:buChar char="§"/>
        <a:defRPr sz="1200">
          <a:solidFill>
            <a:schemeClr val="tx1">
              <a:lumMod val="65000"/>
              <a:lumOff val="35000"/>
            </a:schemeClr>
          </a:solidFill>
          <a:latin typeface="+mn-lt"/>
          <a:ea typeface="Arial" charset="0"/>
          <a:cs typeface="+mn-cs"/>
        </a:defRPr>
      </a:lvl5pPr>
      <a:lvl6pPr marL="2514600" indent="-228600" algn="l" rtl="0" eaLnBrk="1" fontAlgn="base" hangingPunct="1">
        <a:spcBef>
          <a:spcPct val="20000"/>
        </a:spcBef>
        <a:spcAft>
          <a:spcPct val="0"/>
        </a:spcAft>
        <a:buChar char="»"/>
        <a:defRPr sz="1200">
          <a:solidFill>
            <a:schemeClr val="tx1"/>
          </a:solidFill>
          <a:latin typeface="+mn-lt"/>
          <a:cs typeface="+mn-cs"/>
        </a:defRPr>
      </a:lvl6pPr>
      <a:lvl7pPr marL="2971800" indent="-228600" algn="l" rtl="0" eaLnBrk="1" fontAlgn="base" hangingPunct="1">
        <a:spcBef>
          <a:spcPct val="20000"/>
        </a:spcBef>
        <a:spcAft>
          <a:spcPct val="0"/>
        </a:spcAft>
        <a:buChar char="»"/>
        <a:defRPr sz="1200">
          <a:solidFill>
            <a:schemeClr val="tx1"/>
          </a:solidFill>
          <a:latin typeface="+mn-lt"/>
          <a:cs typeface="+mn-cs"/>
        </a:defRPr>
      </a:lvl7pPr>
      <a:lvl8pPr marL="3429000" indent="-228600" algn="l" rtl="0" eaLnBrk="1" fontAlgn="base" hangingPunct="1">
        <a:spcBef>
          <a:spcPct val="20000"/>
        </a:spcBef>
        <a:spcAft>
          <a:spcPct val="0"/>
        </a:spcAft>
        <a:buChar char="»"/>
        <a:defRPr sz="1200">
          <a:solidFill>
            <a:schemeClr val="tx1"/>
          </a:solidFill>
          <a:latin typeface="+mn-lt"/>
          <a:cs typeface="+mn-cs"/>
        </a:defRPr>
      </a:lvl8pPr>
      <a:lvl9pPr marL="3886200" indent="-228600" algn="l" rtl="0" eaLnBrk="1" fontAlgn="base" hangingPunct="1">
        <a:spcBef>
          <a:spcPct val="20000"/>
        </a:spcBef>
        <a:spcAft>
          <a:spcPct val="0"/>
        </a:spcAft>
        <a:buChar char="»"/>
        <a:defRPr sz="1200">
          <a:solidFill>
            <a:schemeClr val="tx1"/>
          </a:solidFill>
          <a:latin typeface="+mn-lt"/>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8270351"/>
      </p:ext>
    </p:extLst>
  </p:cSld>
  <p:clrMap bg1="lt1" tx1="dk1" bg2="lt2" tx2="dk2" accent1="accent1" accent2="accent2" accent3="accent3" accent4="accent4" accent5="accent5" accent6="accent6" hlink="hlink" folHlink="folHlink"/>
  <p:sldLayoutIdLst>
    <p:sldLayoutId id="214748388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10198" y="3853303"/>
            <a:ext cx="8203962" cy="3004697"/>
          </a:xfrm>
        </p:spPr>
        <p:txBody>
          <a:bodyPr/>
          <a:lstStyle/>
          <a:p>
            <a:pPr algn="ctr"/>
            <a:r>
              <a:rPr lang="en-US" sz="2000" dirty="0" smtClean="0">
                <a:solidFill>
                  <a:schemeClr val="bg2">
                    <a:lumMod val="50000"/>
                  </a:schemeClr>
                </a:solidFill>
              </a:rPr>
              <a:t>EULAR </a:t>
            </a:r>
            <a:r>
              <a:rPr lang="en-US" sz="2000" dirty="0">
                <a:solidFill>
                  <a:schemeClr val="bg2">
                    <a:lumMod val="50000"/>
                  </a:schemeClr>
                </a:solidFill>
              </a:rPr>
              <a:t>recommendations for women’s health </a:t>
            </a:r>
            <a:r>
              <a:rPr lang="en-US" sz="2000" dirty="0" smtClean="0">
                <a:solidFill>
                  <a:schemeClr val="bg2">
                    <a:lumMod val="50000"/>
                  </a:schemeClr>
                </a:solidFill>
              </a:rPr>
              <a:t>and </a:t>
            </a:r>
            <a:r>
              <a:rPr lang="en-US" sz="2000" dirty="0" smtClean="0">
                <a:solidFill>
                  <a:schemeClr val="bg2">
                    <a:lumMod val="50000"/>
                  </a:schemeClr>
                </a:solidFill>
              </a:rPr>
              <a:t>the </a:t>
            </a:r>
            <a:r>
              <a:rPr lang="en-US" sz="2000" dirty="0">
                <a:solidFill>
                  <a:schemeClr val="bg2">
                    <a:lumMod val="50000"/>
                  </a:schemeClr>
                </a:solidFill>
              </a:rPr>
              <a:t>management of </a:t>
            </a:r>
            <a:r>
              <a:rPr lang="en-US" sz="2000" dirty="0" smtClean="0">
                <a:solidFill>
                  <a:schemeClr val="bg2">
                    <a:lumMod val="50000"/>
                  </a:schemeClr>
                </a:solidFill>
              </a:rPr>
              <a:t/>
            </a:r>
            <a:br>
              <a:rPr lang="en-US" sz="2000" dirty="0" smtClean="0">
                <a:solidFill>
                  <a:schemeClr val="bg2">
                    <a:lumMod val="50000"/>
                  </a:schemeClr>
                </a:solidFill>
              </a:rPr>
            </a:br>
            <a:r>
              <a:rPr lang="en-US" sz="2000" dirty="0" smtClean="0">
                <a:solidFill>
                  <a:schemeClr val="bg2">
                    <a:lumMod val="50000"/>
                  </a:schemeClr>
                </a:solidFill>
              </a:rPr>
              <a:t>family </a:t>
            </a:r>
            <a:r>
              <a:rPr lang="en-US" sz="2000" dirty="0">
                <a:solidFill>
                  <a:schemeClr val="bg2">
                    <a:lumMod val="50000"/>
                  </a:schemeClr>
                </a:solidFill>
              </a:rPr>
              <a:t>planning, </a:t>
            </a:r>
            <a:r>
              <a:rPr lang="en-US" sz="2000" dirty="0" smtClean="0">
                <a:solidFill>
                  <a:schemeClr val="bg2">
                    <a:lumMod val="50000"/>
                  </a:schemeClr>
                </a:solidFill>
              </a:rPr>
              <a:t>assisted reproduction</a:t>
            </a:r>
            <a:r>
              <a:rPr lang="en-US" sz="2000" dirty="0">
                <a:solidFill>
                  <a:schemeClr val="bg2">
                    <a:lumMod val="50000"/>
                  </a:schemeClr>
                </a:solidFill>
              </a:rPr>
              <a:t>, pregnancy and menopause </a:t>
            </a:r>
            <a:r>
              <a:rPr lang="en-US" sz="2000" dirty="0" smtClean="0">
                <a:solidFill>
                  <a:schemeClr val="bg2">
                    <a:lumMod val="50000"/>
                  </a:schemeClr>
                </a:solidFill>
              </a:rPr>
              <a:t/>
            </a:r>
            <a:br>
              <a:rPr lang="en-US" sz="2000" dirty="0" smtClean="0">
                <a:solidFill>
                  <a:schemeClr val="bg2">
                    <a:lumMod val="50000"/>
                  </a:schemeClr>
                </a:solidFill>
              </a:rPr>
            </a:br>
            <a:r>
              <a:rPr lang="en-US" sz="2000" dirty="0" smtClean="0">
                <a:solidFill>
                  <a:schemeClr val="bg2">
                    <a:lumMod val="50000"/>
                  </a:schemeClr>
                </a:solidFill>
              </a:rPr>
              <a:t>in </a:t>
            </a:r>
            <a:r>
              <a:rPr lang="en-US" sz="2000" dirty="0" smtClean="0">
                <a:solidFill>
                  <a:schemeClr val="bg2">
                    <a:lumMod val="50000"/>
                  </a:schemeClr>
                </a:solidFill>
              </a:rPr>
              <a:t>patients with </a:t>
            </a:r>
            <a:r>
              <a:rPr lang="en-US" sz="2000" dirty="0">
                <a:solidFill>
                  <a:schemeClr val="bg2">
                    <a:lumMod val="50000"/>
                  </a:schemeClr>
                </a:solidFill>
              </a:rPr>
              <a:t>systemic lupus erythematosus </a:t>
            </a:r>
            <a:r>
              <a:rPr lang="en-US" sz="2000" dirty="0" smtClean="0">
                <a:solidFill>
                  <a:schemeClr val="bg2">
                    <a:lumMod val="50000"/>
                  </a:schemeClr>
                </a:solidFill>
              </a:rPr>
              <a:t/>
            </a:r>
            <a:br>
              <a:rPr lang="en-US" sz="2000" dirty="0" smtClean="0">
                <a:solidFill>
                  <a:schemeClr val="bg2">
                    <a:lumMod val="50000"/>
                  </a:schemeClr>
                </a:solidFill>
              </a:rPr>
            </a:br>
            <a:r>
              <a:rPr lang="en-US" sz="2000" dirty="0" smtClean="0">
                <a:solidFill>
                  <a:schemeClr val="bg2">
                    <a:lumMod val="50000"/>
                  </a:schemeClr>
                </a:solidFill>
              </a:rPr>
              <a:t>and/or </a:t>
            </a:r>
            <a:r>
              <a:rPr lang="en-US" sz="2000" dirty="0" smtClean="0">
                <a:solidFill>
                  <a:schemeClr val="bg2">
                    <a:lumMod val="50000"/>
                  </a:schemeClr>
                </a:solidFill>
              </a:rPr>
              <a:t>antiphospholipid </a:t>
            </a:r>
            <a:r>
              <a:rPr lang="en-US" sz="2000" dirty="0" smtClean="0">
                <a:solidFill>
                  <a:schemeClr val="bg2">
                    <a:lumMod val="50000"/>
                  </a:schemeClr>
                </a:solidFill>
              </a:rPr>
              <a:t>syndrome</a:t>
            </a:r>
            <a:br>
              <a:rPr lang="en-US" sz="2000" dirty="0" smtClean="0">
                <a:solidFill>
                  <a:schemeClr val="bg2">
                    <a:lumMod val="50000"/>
                  </a:schemeClr>
                </a:solidFill>
              </a:rPr>
            </a:br>
            <a:r>
              <a:rPr lang="en-GB" sz="2000" dirty="0" smtClean="0"/>
              <a:t/>
            </a:r>
            <a:br>
              <a:rPr lang="en-GB" sz="2000" dirty="0" smtClean="0"/>
            </a:br>
            <a:r>
              <a:rPr lang="en-GB" sz="1400" dirty="0"/>
              <a:t>L </a:t>
            </a:r>
            <a:r>
              <a:rPr lang="en-GB" sz="1400" dirty="0" err="1"/>
              <a:t>Andreoli</a:t>
            </a:r>
            <a:r>
              <a:rPr lang="en-GB" sz="1400" dirty="0" smtClean="0"/>
              <a:t>, G </a:t>
            </a:r>
            <a:r>
              <a:rPr lang="en-GB" sz="1400" dirty="0"/>
              <a:t>K </a:t>
            </a:r>
            <a:r>
              <a:rPr lang="en-GB" sz="1400" dirty="0" err="1"/>
              <a:t>Bertsias</a:t>
            </a:r>
            <a:r>
              <a:rPr lang="en-GB" sz="1400" dirty="0" smtClean="0"/>
              <a:t>, N </a:t>
            </a:r>
            <a:r>
              <a:rPr lang="en-GB" sz="1400" dirty="0" err="1"/>
              <a:t>Agmon</a:t>
            </a:r>
            <a:r>
              <a:rPr lang="en-GB" sz="1400" dirty="0"/>
              <a:t>-Levin</a:t>
            </a:r>
            <a:r>
              <a:rPr lang="en-GB" sz="1400" dirty="0" smtClean="0"/>
              <a:t>, S </a:t>
            </a:r>
            <a:r>
              <a:rPr lang="en-GB" sz="1400" dirty="0"/>
              <a:t>Brown</a:t>
            </a:r>
            <a:r>
              <a:rPr lang="en-GB" sz="1400" dirty="0" smtClean="0"/>
              <a:t>, R </a:t>
            </a:r>
            <a:r>
              <a:rPr lang="en-GB" sz="1400" dirty="0" err="1"/>
              <a:t>Cervera</a:t>
            </a:r>
            <a:r>
              <a:rPr lang="en-GB" sz="1400" dirty="0" smtClean="0"/>
              <a:t>, N </a:t>
            </a:r>
            <a:r>
              <a:rPr lang="en-GB" sz="1400" dirty="0" err="1"/>
              <a:t>Costedoat</a:t>
            </a:r>
            <a:r>
              <a:rPr lang="en-GB" sz="1400" dirty="0"/>
              <a:t>-Chalumeau</a:t>
            </a:r>
            <a:r>
              <a:rPr lang="en-GB" sz="1400" dirty="0" smtClean="0"/>
              <a:t>, A </a:t>
            </a:r>
            <a:r>
              <a:rPr lang="en-GB" sz="1400" dirty="0" err="1"/>
              <a:t>Doria</a:t>
            </a:r>
            <a:r>
              <a:rPr lang="en-GB" sz="1400" dirty="0" smtClean="0"/>
              <a:t>, </a:t>
            </a:r>
            <a:r>
              <a:rPr lang="en-GB" sz="1400" dirty="0" smtClean="0"/>
              <a:t/>
            </a:r>
            <a:br>
              <a:rPr lang="en-GB" sz="1400" dirty="0" smtClean="0"/>
            </a:br>
            <a:r>
              <a:rPr lang="en-GB" sz="1400" dirty="0" smtClean="0"/>
              <a:t>R </a:t>
            </a:r>
            <a:r>
              <a:rPr lang="en-GB" sz="1400" dirty="0"/>
              <a:t>Fischer-Betz</a:t>
            </a:r>
            <a:r>
              <a:rPr lang="en-GB" sz="1400" dirty="0" smtClean="0"/>
              <a:t>, F </a:t>
            </a:r>
            <a:r>
              <a:rPr lang="en-GB" sz="1400" dirty="0"/>
              <a:t>Forger</a:t>
            </a:r>
            <a:r>
              <a:rPr lang="en-GB" sz="1400" dirty="0" smtClean="0"/>
              <a:t>, M </a:t>
            </a:r>
            <a:r>
              <a:rPr lang="en-GB" sz="1400" dirty="0"/>
              <a:t>F </a:t>
            </a:r>
            <a:r>
              <a:rPr lang="en-GB" sz="1400" dirty="0" err="1"/>
              <a:t>Moraes-Fontes</a:t>
            </a:r>
            <a:r>
              <a:rPr lang="en-GB" sz="1400" dirty="0" smtClean="0"/>
              <a:t>, M </a:t>
            </a:r>
            <a:r>
              <a:rPr lang="en-GB" sz="1400" dirty="0" err="1"/>
              <a:t>Khamashta</a:t>
            </a:r>
            <a:r>
              <a:rPr lang="en-GB" sz="1400" dirty="0" smtClean="0"/>
              <a:t>, J </a:t>
            </a:r>
            <a:r>
              <a:rPr lang="en-GB" sz="1400" dirty="0"/>
              <a:t>King</a:t>
            </a:r>
            <a:r>
              <a:rPr lang="en-GB" sz="1400" dirty="0" smtClean="0"/>
              <a:t>, A </a:t>
            </a:r>
            <a:r>
              <a:rPr lang="en-GB" sz="1400" dirty="0" err="1"/>
              <a:t>Lojacono</a:t>
            </a:r>
            <a:r>
              <a:rPr lang="en-GB" sz="1400" dirty="0" smtClean="0"/>
              <a:t>, F </a:t>
            </a:r>
            <a:r>
              <a:rPr lang="en-GB" sz="1400" dirty="0" err="1"/>
              <a:t>Marchiori</a:t>
            </a:r>
            <a:r>
              <a:rPr lang="en-GB" sz="1400" dirty="0" smtClean="0"/>
              <a:t>, </a:t>
            </a:r>
            <a:r>
              <a:rPr lang="en-GB" sz="1400" dirty="0" smtClean="0"/>
              <a:t/>
            </a:r>
            <a:br>
              <a:rPr lang="en-GB" sz="1400" dirty="0" smtClean="0"/>
            </a:br>
            <a:r>
              <a:rPr lang="en-GB" sz="1400" dirty="0" smtClean="0"/>
              <a:t>PL </a:t>
            </a:r>
            <a:r>
              <a:rPr lang="en-GB" sz="1400" dirty="0" err="1" smtClean="0"/>
              <a:t>Meroni</a:t>
            </a:r>
            <a:r>
              <a:rPr lang="en-GB" sz="1400" dirty="0" smtClean="0"/>
              <a:t>, </a:t>
            </a:r>
            <a:r>
              <a:rPr lang="en-GB" sz="1400" dirty="0" smtClean="0"/>
              <a:t>M </a:t>
            </a:r>
            <a:r>
              <a:rPr lang="en-GB" sz="1400" dirty="0" err="1"/>
              <a:t>Mosca</a:t>
            </a:r>
            <a:r>
              <a:rPr lang="en-GB" sz="1400" dirty="0" smtClean="0"/>
              <a:t>, M </a:t>
            </a:r>
            <a:r>
              <a:rPr lang="en-GB" sz="1400" dirty="0"/>
              <a:t>Motta</a:t>
            </a:r>
            <a:r>
              <a:rPr lang="en-GB" sz="1400" dirty="0" smtClean="0"/>
              <a:t>, M </a:t>
            </a:r>
            <a:r>
              <a:rPr lang="en-GB" sz="1400" dirty="0" err="1" smtClean="0"/>
              <a:t>Ostensen,C</a:t>
            </a:r>
            <a:r>
              <a:rPr lang="en-GB" sz="1400" dirty="0" smtClean="0"/>
              <a:t> </a:t>
            </a:r>
            <a:r>
              <a:rPr lang="en-GB" sz="1400" dirty="0" err="1"/>
              <a:t>Pamﬁl</a:t>
            </a:r>
            <a:r>
              <a:rPr lang="en-GB" sz="1400" dirty="0" smtClean="0"/>
              <a:t>, L </a:t>
            </a:r>
            <a:r>
              <a:rPr lang="en-GB" sz="1400" dirty="0" err="1"/>
              <a:t>Raio</a:t>
            </a:r>
            <a:r>
              <a:rPr lang="en-GB" sz="1400" dirty="0" smtClean="0"/>
              <a:t>, M Schneider, E </a:t>
            </a:r>
            <a:r>
              <a:rPr lang="en-GB" sz="1400" dirty="0" err="1" smtClean="0"/>
              <a:t>Svenungsson</a:t>
            </a:r>
            <a:r>
              <a:rPr lang="en-GB" sz="1400" dirty="0" smtClean="0"/>
              <a:t>, </a:t>
            </a:r>
            <a:r>
              <a:rPr lang="en-GB" sz="1400" dirty="0" smtClean="0"/>
              <a:t/>
            </a:r>
            <a:br>
              <a:rPr lang="en-GB" sz="1400" dirty="0" smtClean="0"/>
            </a:br>
            <a:r>
              <a:rPr lang="en-GB" sz="1400" dirty="0" smtClean="0"/>
              <a:t>M </a:t>
            </a:r>
            <a:r>
              <a:rPr lang="en-GB" sz="1400" dirty="0" err="1" smtClean="0"/>
              <a:t>Tektonidou</a:t>
            </a:r>
            <a:r>
              <a:rPr lang="en-GB" sz="1400" dirty="0" smtClean="0"/>
              <a:t>, S </a:t>
            </a:r>
            <a:r>
              <a:rPr lang="en-GB" sz="1400" dirty="0" err="1" smtClean="0"/>
              <a:t>Yavuz</a:t>
            </a:r>
            <a:r>
              <a:rPr lang="en-GB" sz="1400" dirty="0" smtClean="0"/>
              <a:t>, D </a:t>
            </a:r>
            <a:r>
              <a:rPr lang="en-GB" sz="1400" dirty="0" err="1" smtClean="0"/>
              <a:t>Boumpas</a:t>
            </a:r>
            <a:r>
              <a:rPr lang="en-GB" sz="1400" dirty="0" smtClean="0"/>
              <a:t>, A Tincani</a:t>
            </a:r>
            <a:br>
              <a:rPr lang="en-GB" sz="1400" dirty="0" smtClean="0"/>
            </a:br>
            <a:r>
              <a:rPr lang="en-GB" sz="2000" dirty="0" smtClean="0">
                <a:solidFill>
                  <a:srgbClr val="FF0000"/>
                </a:solidFill>
              </a:rPr>
              <a:t/>
            </a:r>
            <a:br>
              <a:rPr lang="en-GB" sz="2000" dirty="0" smtClean="0">
                <a:solidFill>
                  <a:srgbClr val="FF0000"/>
                </a:solidFill>
              </a:rPr>
            </a:br>
            <a:r>
              <a:rPr lang="en-GB" sz="1600" i="1" dirty="0" smtClean="0">
                <a:solidFill>
                  <a:srgbClr val="003FA8"/>
                </a:solidFill>
              </a:rPr>
              <a:t>Annals of the Rheumatic Diseases 2017; 76:476-485</a:t>
            </a:r>
            <a:r>
              <a:rPr lang="en-GB" sz="1600" i="1" dirty="0" smtClean="0">
                <a:solidFill>
                  <a:srgbClr val="003FA8"/>
                </a:solidFill>
              </a:rPr>
              <a:t/>
            </a:r>
            <a:br>
              <a:rPr lang="en-GB" sz="1600" i="1" dirty="0" smtClean="0">
                <a:solidFill>
                  <a:srgbClr val="003FA8"/>
                </a:solidFill>
              </a:rPr>
            </a:br>
            <a:r>
              <a:rPr lang="en-GB" sz="2000" dirty="0" smtClean="0"/>
              <a:t/>
            </a:r>
            <a:br>
              <a:rPr lang="en-GB" sz="2000" dirty="0" smtClean="0"/>
            </a:br>
            <a:endParaRPr lang="en-GB" sz="2000" dirty="0">
              <a:solidFill>
                <a:schemeClr val="tx1"/>
              </a:solidFill>
            </a:endParaRPr>
          </a:p>
        </p:txBody>
      </p:sp>
      <p:pic>
        <p:nvPicPr>
          <p:cNvPr id="3" name="Immagine 2"/>
          <p:cNvPicPr>
            <a:picLocks noChangeAspect="1"/>
          </p:cNvPicPr>
          <p:nvPr/>
        </p:nvPicPr>
        <p:blipFill>
          <a:blip r:embed="rId2"/>
          <a:stretch>
            <a:fillRect/>
          </a:stretch>
        </p:blipFill>
        <p:spPr>
          <a:xfrm>
            <a:off x="4172678" y="357972"/>
            <a:ext cx="4712616" cy="2877561"/>
          </a:xfrm>
          <a:prstGeom prst="rect">
            <a:avLst/>
          </a:prstGeom>
        </p:spPr>
      </p:pic>
    </p:spTree>
    <p:extLst>
      <p:ext uri="{BB962C8B-B14F-4D97-AF65-F5344CB8AC3E}">
        <p14:creationId xmlns:p14="http://schemas.microsoft.com/office/powerpoint/2010/main" val="15332900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número de diapositiva 6"/>
          <p:cNvSpPr>
            <a:spLocks noGrp="1"/>
          </p:cNvSpPr>
          <p:nvPr>
            <p:ph type="sldNum" sz="quarter" idx="4"/>
          </p:nvPr>
        </p:nvSpPr>
        <p:spPr/>
        <p:txBody>
          <a:bodyPr/>
          <a:lstStyle/>
          <a:p>
            <a:fld id="{F096157D-9D44-4342-AEFF-76ADE352FA4A}" type="slidenum">
              <a:rPr lang="tr-TR" smtClean="0"/>
              <a:pPr/>
              <a:t>10</a:t>
            </a:fld>
            <a:endParaRPr lang="tr-TR" dirty="0"/>
          </a:p>
        </p:txBody>
      </p:sp>
      <p:sp>
        <p:nvSpPr>
          <p:cNvPr id="6" name="Marcador de fecha 5"/>
          <p:cNvSpPr>
            <a:spLocks noGrp="1"/>
          </p:cNvSpPr>
          <p:nvPr>
            <p:ph type="dt" sz="half" idx="2"/>
          </p:nvPr>
        </p:nvSpPr>
        <p:spPr/>
        <p:txBody>
          <a:bodyPr/>
          <a:lstStyle/>
          <a:p>
            <a:fld id="{F6400876-E198-994A-958F-F82423EE1644}" type="datetime1">
              <a:rPr lang="es-ES" smtClean="0"/>
              <a:t>11/01/2018</a:t>
            </a:fld>
            <a:endParaRPr lang="en-US" dirty="0"/>
          </a:p>
        </p:txBody>
      </p:sp>
      <p:sp>
        <p:nvSpPr>
          <p:cNvPr id="8" name="Marcador de contenido 3"/>
          <p:cNvSpPr>
            <a:spLocks noGrp="1"/>
          </p:cNvSpPr>
          <p:nvPr>
            <p:ph idx="1"/>
          </p:nvPr>
        </p:nvSpPr>
        <p:spPr>
          <a:xfrm>
            <a:off x="466929" y="2456599"/>
            <a:ext cx="8334171" cy="1207020"/>
          </a:xfrm>
        </p:spPr>
        <p:txBody>
          <a:bodyPr/>
          <a:lstStyle/>
          <a:p>
            <a:pPr>
              <a:spcBef>
                <a:spcPts val="0"/>
              </a:spcBef>
              <a:spcAft>
                <a:spcPts val="600"/>
              </a:spcAft>
            </a:pPr>
            <a:r>
              <a:rPr lang="en-US" altLang="it-IT" sz="1600" b="1" dirty="0" smtClean="0"/>
              <a:t>Active </a:t>
            </a:r>
            <a:r>
              <a:rPr lang="en-US" altLang="it-IT" sz="1600" b="1" dirty="0"/>
              <a:t>SLE during pregnancy </a:t>
            </a:r>
            <a:r>
              <a:rPr lang="en-US" altLang="it-IT" sz="1600" dirty="0"/>
              <a:t>is associated with increased </a:t>
            </a:r>
            <a:r>
              <a:rPr lang="en-US" altLang="it-IT" sz="1600" b="1" dirty="0"/>
              <a:t>risk for maternal and/or fetal</a:t>
            </a:r>
            <a:r>
              <a:rPr lang="en-US" altLang="it-IT" sz="1600" dirty="0"/>
              <a:t> complications </a:t>
            </a:r>
            <a:r>
              <a:rPr lang="en-US" altLang="it-IT" sz="1600" b="1" dirty="0"/>
              <a:t>(1/A)</a:t>
            </a:r>
            <a:r>
              <a:rPr lang="en-US" altLang="it-IT" sz="1600" dirty="0"/>
              <a:t>. </a:t>
            </a:r>
            <a:endParaRPr lang="en-US" altLang="it-IT" sz="1000" dirty="0"/>
          </a:p>
          <a:p>
            <a:pPr>
              <a:spcBef>
                <a:spcPts val="0"/>
              </a:spcBef>
              <a:spcAft>
                <a:spcPts val="600"/>
              </a:spcAft>
            </a:pPr>
            <a:r>
              <a:rPr lang="en-US" altLang="it-IT" sz="1600" dirty="0"/>
              <a:t>Assessment of </a:t>
            </a:r>
            <a:r>
              <a:rPr lang="en-US" altLang="it-IT" sz="1600" b="1" dirty="0"/>
              <a:t>disease activity </a:t>
            </a:r>
            <a:r>
              <a:rPr lang="en-US" altLang="it-IT" sz="1600" dirty="0"/>
              <a:t>including renal function (proteinuria, creatinine levels) </a:t>
            </a:r>
            <a:r>
              <a:rPr lang="en-US" altLang="it-IT" sz="1600" b="1" dirty="0"/>
              <a:t>(2/B) </a:t>
            </a:r>
            <a:r>
              <a:rPr lang="en-US" altLang="it-IT" sz="1600" dirty="0"/>
              <a:t>and </a:t>
            </a:r>
            <a:r>
              <a:rPr lang="en-US" altLang="it-IT" sz="1600" b="1" dirty="0"/>
              <a:t>serological markers </a:t>
            </a:r>
            <a:r>
              <a:rPr lang="en-US" altLang="it-IT" sz="1600" dirty="0"/>
              <a:t>(C3/C4, anti-dsDNA </a:t>
            </a:r>
            <a:r>
              <a:rPr lang="en-US" altLang="it-IT" sz="1600" dirty="0" err="1"/>
              <a:t>titres</a:t>
            </a:r>
            <a:r>
              <a:rPr lang="en-US" altLang="it-IT" sz="1600" dirty="0"/>
              <a:t>) </a:t>
            </a:r>
            <a:r>
              <a:rPr lang="en-US" altLang="it-IT" sz="1600" b="1" dirty="0"/>
              <a:t>(2/B</a:t>
            </a:r>
            <a:r>
              <a:rPr lang="en-US" altLang="it-IT" sz="1600" b="1" dirty="0" smtClean="0"/>
              <a:t>).</a:t>
            </a:r>
            <a:endParaRPr lang="en-US" altLang="it-IT" sz="1600" b="1" dirty="0"/>
          </a:p>
        </p:txBody>
      </p:sp>
      <p:sp>
        <p:nvSpPr>
          <p:cNvPr id="9" name="Título 4"/>
          <p:cNvSpPr txBox="1">
            <a:spLocks noGrp="1"/>
          </p:cNvSpPr>
          <p:nvPr>
            <p:ph type="title"/>
          </p:nvPr>
        </p:nvSpPr>
        <p:spPr>
          <a:xfrm>
            <a:off x="430882" y="1392734"/>
            <a:ext cx="8759438" cy="634545"/>
          </a:xfrm>
          <a:prstGeom prst="rect">
            <a:avLst/>
          </a:prstGeom>
        </p:spPr>
        <p:txBody>
          <a:bodyPr/>
          <a:lstStyle>
            <a:lvl1pPr algn="l" rtl="0" eaLnBrk="1" fontAlgn="base" hangingPunct="1">
              <a:spcBef>
                <a:spcPct val="0"/>
              </a:spcBef>
              <a:spcAft>
                <a:spcPct val="0"/>
              </a:spcAft>
              <a:defRPr sz="2800" b="0" i="0">
                <a:solidFill>
                  <a:srgbClr val="0056B9"/>
                </a:solidFill>
                <a:latin typeface="+mj-lt"/>
                <a:ea typeface="ＭＳ Ｐゴシック" charset="0"/>
                <a:cs typeface="+mj-cs"/>
              </a:defRPr>
            </a:lvl1pPr>
            <a:lvl2pPr algn="l" rtl="0" eaLnBrk="1" fontAlgn="base" hangingPunct="1">
              <a:spcBef>
                <a:spcPct val="0"/>
              </a:spcBef>
              <a:spcAft>
                <a:spcPct val="0"/>
              </a:spcAft>
              <a:defRPr sz="1400" b="1" i="1">
                <a:solidFill>
                  <a:srgbClr val="058AD4"/>
                </a:solidFill>
                <a:latin typeface="Arial" pitchFamily="34" charset="0"/>
                <a:ea typeface="ＭＳ Ｐゴシック" charset="0"/>
              </a:defRPr>
            </a:lvl2pPr>
            <a:lvl3pPr algn="l" rtl="0" eaLnBrk="1" fontAlgn="base" hangingPunct="1">
              <a:spcBef>
                <a:spcPct val="0"/>
              </a:spcBef>
              <a:spcAft>
                <a:spcPct val="0"/>
              </a:spcAft>
              <a:defRPr sz="1400" b="1" i="1">
                <a:solidFill>
                  <a:srgbClr val="058AD4"/>
                </a:solidFill>
                <a:latin typeface="Arial" pitchFamily="34" charset="0"/>
                <a:ea typeface="ＭＳ Ｐゴシック" charset="0"/>
              </a:defRPr>
            </a:lvl3pPr>
            <a:lvl4pPr algn="l" rtl="0" eaLnBrk="1" fontAlgn="base" hangingPunct="1">
              <a:spcBef>
                <a:spcPct val="0"/>
              </a:spcBef>
              <a:spcAft>
                <a:spcPct val="0"/>
              </a:spcAft>
              <a:defRPr sz="1400" b="1" i="1">
                <a:solidFill>
                  <a:srgbClr val="058AD4"/>
                </a:solidFill>
                <a:latin typeface="Arial" pitchFamily="34" charset="0"/>
                <a:ea typeface="ＭＳ Ｐゴシック" charset="0"/>
              </a:defRPr>
            </a:lvl4pPr>
            <a:lvl5pPr algn="l" rtl="0" eaLnBrk="1" fontAlgn="base" hangingPunct="1">
              <a:spcBef>
                <a:spcPct val="0"/>
              </a:spcBef>
              <a:spcAft>
                <a:spcPct val="0"/>
              </a:spcAft>
              <a:defRPr sz="1400" b="1" i="1">
                <a:solidFill>
                  <a:srgbClr val="058AD4"/>
                </a:solidFill>
                <a:latin typeface="Arial" pitchFamily="34" charset="0"/>
                <a:ea typeface="ＭＳ Ｐゴシック" charset="0"/>
              </a:defRPr>
            </a:lvl5pPr>
            <a:lvl6pPr marL="457200" algn="l" rtl="0" eaLnBrk="1" fontAlgn="base" hangingPunct="1">
              <a:spcBef>
                <a:spcPct val="0"/>
              </a:spcBef>
              <a:spcAft>
                <a:spcPct val="0"/>
              </a:spcAft>
              <a:defRPr sz="1400" b="1" i="1">
                <a:solidFill>
                  <a:srgbClr val="058AD4"/>
                </a:solidFill>
                <a:latin typeface="Arial" pitchFamily="34" charset="0"/>
              </a:defRPr>
            </a:lvl6pPr>
            <a:lvl7pPr marL="914400" algn="l" rtl="0" eaLnBrk="1" fontAlgn="base" hangingPunct="1">
              <a:spcBef>
                <a:spcPct val="0"/>
              </a:spcBef>
              <a:spcAft>
                <a:spcPct val="0"/>
              </a:spcAft>
              <a:defRPr sz="1400" b="1" i="1">
                <a:solidFill>
                  <a:srgbClr val="058AD4"/>
                </a:solidFill>
                <a:latin typeface="Arial" pitchFamily="34" charset="0"/>
              </a:defRPr>
            </a:lvl7pPr>
            <a:lvl8pPr marL="1371600" algn="l" rtl="0" eaLnBrk="1" fontAlgn="base" hangingPunct="1">
              <a:spcBef>
                <a:spcPct val="0"/>
              </a:spcBef>
              <a:spcAft>
                <a:spcPct val="0"/>
              </a:spcAft>
              <a:defRPr sz="1400" b="1" i="1">
                <a:solidFill>
                  <a:srgbClr val="058AD4"/>
                </a:solidFill>
                <a:latin typeface="Arial" pitchFamily="34" charset="0"/>
              </a:defRPr>
            </a:lvl8pPr>
            <a:lvl9pPr marL="1828800" algn="l" rtl="0" eaLnBrk="1" fontAlgn="base" hangingPunct="1">
              <a:spcBef>
                <a:spcPct val="0"/>
              </a:spcBef>
              <a:spcAft>
                <a:spcPct val="0"/>
              </a:spcAft>
              <a:defRPr sz="1400" b="1" i="1">
                <a:solidFill>
                  <a:srgbClr val="058AD4"/>
                </a:solidFill>
                <a:latin typeface="Arial" pitchFamily="34" charset="0"/>
              </a:defRPr>
            </a:lvl9pPr>
          </a:lstStyle>
          <a:p>
            <a:r>
              <a:rPr lang="es-ES" kern="0" dirty="0" smtClean="0"/>
              <a:t>Recommendation 6: Predictive biomarkers for maternal disease activity</a:t>
            </a:r>
            <a:endParaRPr lang="es-ES" kern="0" dirty="0"/>
          </a:p>
        </p:txBody>
      </p:sp>
      <p:sp>
        <p:nvSpPr>
          <p:cNvPr id="10" name="Marcador de contenido 3"/>
          <p:cNvSpPr txBox="1">
            <a:spLocks/>
          </p:cNvSpPr>
          <p:nvPr/>
        </p:nvSpPr>
        <p:spPr bwMode="auto">
          <a:xfrm>
            <a:off x="430882" y="4616384"/>
            <a:ext cx="8334171" cy="1862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ts val="1200"/>
              </a:spcAft>
              <a:buClr>
                <a:srgbClr val="003FA8"/>
              </a:buClr>
              <a:buFont typeface="Arial"/>
              <a:buChar char="•"/>
              <a:defRPr sz="1200">
                <a:solidFill>
                  <a:schemeClr val="bg2">
                    <a:lumMod val="50000"/>
                  </a:schemeClr>
                </a:solidFill>
                <a:latin typeface="+mn-lt"/>
                <a:ea typeface="ＭＳ Ｐゴシック" charset="0"/>
                <a:cs typeface="+mn-cs"/>
              </a:defRPr>
            </a:lvl1pPr>
            <a:lvl2pPr marL="742950" indent="-285750" algn="l" rtl="0" eaLnBrk="1" fontAlgn="base" hangingPunct="1">
              <a:spcBef>
                <a:spcPct val="20000"/>
              </a:spcBef>
              <a:spcAft>
                <a:spcPct val="0"/>
              </a:spcAft>
              <a:buFont typeface="Wingdings" charset="2"/>
              <a:buChar char="§"/>
              <a:defRPr sz="1200">
                <a:solidFill>
                  <a:schemeClr val="tx1">
                    <a:lumMod val="65000"/>
                    <a:lumOff val="35000"/>
                  </a:schemeClr>
                </a:solidFill>
                <a:latin typeface="+mn-lt"/>
                <a:ea typeface="Arial" charset="0"/>
                <a:cs typeface="+mn-cs"/>
              </a:defRPr>
            </a:lvl2pPr>
            <a:lvl3pPr marL="1143000" indent="-228600" algn="l" rtl="0" eaLnBrk="1" fontAlgn="base" hangingPunct="1">
              <a:spcBef>
                <a:spcPct val="20000"/>
              </a:spcBef>
              <a:spcAft>
                <a:spcPct val="0"/>
              </a:spcAft>
              <a:buFont typeface="Wingdings" charset="2"/>
              <a:buChar char="§"/>
              <a:defRPr sz="1200">
                <a:solidFill>
                  <a:schemeClr val="tx1">
                    <a:lumMod val="65000"/>
                    <a:lumOff val="35000"/>
                  </a:schemeClr>
                </a:solidFill>
                <a:latin typeface="+mn-lt"/>
                <a:ea typeface="Arial" charset="0"/>
                <a:cs typeface="+mn-cs"/>
              </a:defRPr>
            </a:lvl3pPr>
            <a:lvl4pPr marL="1600200" indent="-228600" algn="l" rtl="0" eaLnBrk="1" fontAlgn="base" hangingPunct="1">
              <a:spcBef>
                <a:spcPct val="20000"/>
              </a:spcBef>
              <a:spcAft>
                <a:spcPct val="0"/>
              </a:spcAft>
              <a:buFont typeface="Wingdings" charset="2"/>
              <a:buChar char="§"/>
              <a:defRPr sz="1200">
                <a:solidFill>
                  <a:schemeClr val="tx1">
                    <a:lumMod val="65000"/>
                    <a:lumOff val="35000"/>
                  </a:schemeClr>
                </a:solidFill>
                <a:latin typeface="+mn-lt"/>
                <a:ea typeface="Arial" charset="0"/>
                <a:cs typeface="+mn-cs"/>
              </a:defRPr>
            </a:lvl4pPr>
            <a:lvl5pPr marL="2057400" indent="-228600" algn="l" rtl="0" eaLnBrk="1" fontAlgn="base" hangingPunct="1">
              <a:spcBef>
                <a:spcPct val="20000"/>
              </a:spcBef>
              <a:spcAft>
                <a:spcPct val="0"/>
              </a:spcAft>
              <a:buFont typeface="Wingdings" charset="2"/>
              <a:buChar char="§"/>
              <a:defRPr sz="1200">
                <a:solidFill>
                  <a:schemeClr val="tx1">
                    <a:lumMod val="65000"/>
                    <a:lumOff val="35000"/>
                  </a:schemeClr>
                </a:solidFill>
                <a:latin typeface="+mn-lt"/>
                <a:ea typeface="Arial" charset="0"/>
                <a:cs typeface="+mn-cs"/>
              </a:defRPr>
            </a:lvl5pPr>
            <a:lvl6pPr marL="2514600" indent="-228600" algn="l" rtl="0" eaLnBrk="1" fontAlgn="base" hangingPunct="1">
              <a:spcBef>
                <a:spcPct val="20000"/>
              </a:spcBef>
              <a:spcAft>
                <a:spcPct val="0"/>
              </a:spcAft>
              <a:buChar char="»"/>
              <a:defRPr sz="1200">
                <a:solidFill>
                  <a:schemeClr val="tx1"/>
                </a:solidFill>
                <a:latin typeface="+mn-lt"/>
                <a:cs typeface="+mn-cs"/>
              </a:defRPr>
            </a:lvl6pPr>
            <a:lvl7pPr marL="2971800" indent="-228600" algn="l" rtl="0" eaLnBrk="1" fontAlgn="base" hangingPunct="1">
              <a:spcBef>
                <a:spcPct val="20000"/>
              </a:spcBef>
              <a:spcAft>
                <a:spcPct val="0"/>
              </a:spcAft>
              <a:buChar char="»"/>
              <a:defRPr sz="1200">
                <a:solidFill>
                  <a:schemeClr val="tx1"/>
                </a:solidFill>
                <a:latin typeface="+mn-lt"/>
                <a:cs typeface="+mn-cs"/>
              </a:defRPr>
            </a:lvl7pPr>
            <a:lvl8pPr marL="3429000" indent="-228600" algn="l" rtl="0" eaLnBrk="1" fontAlgn="base" hangingPunct="1">
              <a:spcBef>
                <a:spcPct val="20000"/>
              </a:spcBef>
              <a:spcAft>
                <a:spcPct val="0"/>
              </a:spcAft>
              <a:buChar char="»"/>
              <a:defRPr sz="1200">
                <a:solidFill>
                  <a:schemeClr val="tx1"/>
                </a:solidFill>
                <a:latin typeface="+mn-lt"/>
                <a:cs typeface="+mn-cs"/>
              </a:defRPr>
            </a:lvl8pPr>
            <a:lvl9pPr marL="3886200" indent="-228600" algn="l" rtl="0" eaLnBrk="1" fontAlgn="base" hangingPunct="1">
              <a:spcBef>
                <a:spcPct val="20000"/>
              </a:spcBef>
              <a:spcAft>
                <a:spcPct val="0"/>
              </a:spcAft>
              <a:buChar char="»"/>
              <a:defRPr sz="1200">
                <a:solidFill>
                  <a:schemeClr val="tx1"/>
                </a:solidFill>
                <a:latin typeface="+mn-lt"/>
                <a:cs typeface="+mn-cs"/>
              </a:defRPr>
            </a:lvl9pPr>
          </a:lstStyle>
          <a:p>
            <a:pPr algn="just">
              <a:lnSpc>
                <a:spcPct val="115000"/>
              </a:lnSpc>
              <a:spcBef>
                <a:spcPct val="0"/>
              </a:spcBef>
              <a:spcAft>
                <a:spcPts val="600"/>
              </a:spcAft>
              <a:buClr>
                <a:schemeClr val="tx1"/>
              </a:buClr>
            </a:pPr>
            <a:r>
              <a:rPr lang="en-US" altLang="it-IT" sz="1600" b="0" kern="0" dirty="0" smtClean="0"/>
              <a:t>Women with SLE and/or APS should undergo </a:t>
            </a:r>
            <a:r>
              <a:rPr lang="en-US" altLang="it-IT" sz="1600" b="0" u="sng" kern="0" dirty="0" smtClean="0"/>
              <a:t>supplementary fetal surveillance</a:t>
            </a:r>
            <a:r>
              <a:rPr lang="en-US" altLang="it-IT" sz="1600" b="0" kern="0" dirty="0" smtClean="0"/>
              <a:t> with </a:t>
            </a:r>
            <a:r>
              <a:rPr lang="en-US" altLang="it-IT" sz="1600" b="1" kern="0" dirty="0" smtClean="0">
                <a:solidFill>
                  <a:schemeClr val="tx2">
                    <a:lumMod val="75000"/>
                  </a:schemeClr>
                </a:solidFill>
              </a:rPr>
              <a:t>Doppler ultrasonography </a:t>
            </a:r>
            <a:r>
              <a:rPr lang="en-US" altLang="it-IT" sz="1600" b="0" kern="0" dirty="0" smtClean="0"/>
              <a:t>and biometric parameters, particularly in the third trimester to screen for placental insufficiency and small for gestational age fetuses </a:t>
            </a:r>
            <a:r>
              <a:rPr lang="en-US" altLang="it-IT" sz="1600" b="1" kern="0" dirty="0" smtClean="0"/>
              <a:t>(3/D)</a:t>
            </a:r>
            <a:r>
              <a:rPr lang="en-US" altLang="it-IT" sz="1600" b="0" kern="0" dirty="0" smtClean="0"/>
              <a:t>. </a:t>
            </a:r>
            <a:endParaRPr lang="it-IT" altLang="it-IT" sz="1600" b="0" kern="0" dirty="0" smtClean="0"/>
          </a:p>
          <a:p>
            <a:pPr algn="just">
              <a:lnSpc>
                <a:spcPct val="115000"/>
              </a:lnSpc>
              <a:spcBef>
                <a:spcPct val="0"/>
              </a:spcBef>
              <a:spcAft>
                <a:spcPts val="600"/>
              </a:spcAft>
              <a:buClr>
                <a:schemeClr val="tx1"/>
              </a:buClr>
            </a:pPr>
            <a:r>
              <a:rPr lang="en-US" altLang="it-IT" sz="1600" b="1" kern="0" dirty="0" smtClean="0">
                <a:solidFill>
                  <a:schemeClr val="tx2">
                    <a:lumMod val="75000"/>
                  </a:schemeClr>
                </a:solidFill>
              </a:rPr>
              <a:t>Fetal echocardiography </a:t>
            </a:r>
            <a:r>
              <a:rPr lang="en-US" altLang="it-IT" sz="1600" b="0" kern="0" dirty="0" smtClean="0"/>
              <a:t>is recommended in cases of suspected fetal dysrhythmia or myocarditis, especially in patients with positive anti-Ro/SSA and/or anti-La/SSB antibodies </a:t>
            </a:r>
            <a:r>
              <a:rPr lang="en-US" altLang="it-IT" sz="1600" b="1" kern="0" dirty="0" smtClean="0"/>
              <a:t>(2/C)</a:t>
            </a:r>
            <a:r>
              <a:rPr lang="en-US" altLang="it-IT" sz="1600" b="0" kern="0" dirty="0" smtClean="0"/>
              <a:t>. </a:t>
            </a:r>
            <a:endParaRPr lang="it-IT" altLang="it-IT" sz="1600" b="0" kern="0" dirty="0"/>
          </a:p>
        </p:txBody>
      </p:sp>
      <p:sp>
        <p:nvSpPr>
          <p:cNvPr id="11" name="Título 4"/>
          <p:cNvSpPr txBox="1">
            <a:spLocks/>
          </p:cNvSpPr>
          <p:nvPr/>
        </p:nvSpPr>
        <p:spPr>
          <a:xfrm>
            <a:off x="490538" y="3935812"/>
            <a:ext cx="8759438" cy="634545"/>
          </a:xfrm>
          <a:prstGeom prst="rect">
            <a:avLst/>
          </a:prstGeom>
        </p:spPr>
        <p:txBody>
          <a:bodyPr/>
          <a:lstStyle>
            <a:lvl1pPr algn="l" rtl="0" eaLnBrk="1" fontAlgn="base" hangingPunct="1">
              <a:spcBef>
                <a:spcPct val="0"/>
              </a:spcBef>
              <a:spcAft>
                <a:spcPct val="0"/>
              </a:spcAft>
              <a:defRPr sz="2800" b="0" i="0">
                <a:solidFill>
                  <a:srgbClr val="0056B9"/>
                </a:solidFill>
                <a:latin typeface="+mj-lt"/>
                <a:ea typeface="ＭＳ Ｐゴシック" charset="0"/>
                <a:cs typeface="+mj-cs"/>
              </a:defRPr>
            </a:lvl1pPr>
            <a:lvl2pPr algn="l" rtl="0" eaLnBrk="1" fontAlgn="base" hangingPunct="1">
              <a:spcBef>
                <a:spcPct val="0"/>
              </a:spcBef>
              <a:spcAft>
                <a:spcPct val="0"/>
              </a:spcAft>
              <a:defRPr sz="1400" b="1" i="1">
                <a:solidFill>
                  <a:srgbClr val="058AD4"/>
                </a:solidFill>
                <a:latin typeface="Arial" pitchFamily="34" charset="0"/>
                <a:ea typeface="ＭＳ Ｐゴシック" charset="0"/>
              </a:defRPr>
            </a:lvl2pPr>
            <a:lvl3pPr algn="l" rtl="0" eaLnBrk="1" fontAlgn="base" hangingPunct="1">
              <a:spcBef>
                <a:spcPct val="0"/>
              </a:spcBef>
              <a:spcAft>
                <a:spcPct val="0"/>
              </a:spcAft>
              <a:defRPr sz="1400" b="1" i="1">
                <a:solidFill>
                  <a:srgbClr val="058AD4"/>
                </a:solidFill>
                <a:latin typeface="Arial" pitchFamily="34" charset="0"/>
                <a:ea typeface="ＭＳ Ｐゴシック" charset="0"/>
              </a:defRPr>
            </a:lvl3pPr>
            <a:lvl4pPr algn="l" rtl="0" eaLnBrk="1" fontAlgn="base" hangingPunct="1">
              <a:spcBef>
                <a:spcPct val="0"/>
              </a:spcBef>
              <a:spcAft>
                <a:spcPct val="0"/>
              </a:spcAft>
              <a:defRPr sz="1400" b="1" i="1">
                <a:solidFill>
                  <a:srgbClr val="058AD4"/>
                </a:solidFill>
                <a:latin typeface="Arial" pitchFamily="34" charset="0"/>
                <a:ea typeface="ＭＳ Ｐゴシック" charset="0"/>
              </a:defRPr>
            </a:lvl4pPr>
            <a:lvl5pPr algn="l" rtl="0" eaLnBrk="1" fontAlgn="base" hangingPunct="1">
              <a:spcBef>
                <a:spcPct val="0"/>
              </a:spcBef>
              <a:spcAft>
                <a:spcPct val="0"/>
              </a:spcAft>
              <a:defRPr sz="1400" b="1" i="1">
                <a:solidFill>
                  <a:srgbClr val="058AD4"/>
                </a:solidFill>
                <a:latin typeface="Arial" pitchFamily="34" charset="0"/>
                <a:ea typeface="ＭＳ Ｐゴシック" charset="0"/>
              </a:defRPr>
            </a:lvl5pPr>
            <a:lvl6pPr marL="457200" algn="l" rtl="0" eaLnBrk="1" fontAlgn="base" hangingPunct="1">
              <a:spcBef>
                <a:spcPct val="0"/>
              </a:spcBef>
              <a:spcAft>
                <a:spcPct val="0"/>
              </a:spcAft>
              <a:defRPr sz="1400" b="1" i="1">
                <a:solidFill>
                  <a:srgbClr val="058AD4"/>
                </a:solidFill>
                <a:latin typeface="Arial" pitchFamily="34" charset="0"/>
              </a:defRPr>
            </a:lvl6pPr>
            <a:lvl7pPr marL="914400" algn="l" rtl="0" eaLnBrk="1" fontAlgn="base" hangingPunct="1">
              <a:spcBef>
                <a:spcPct val="0"/>
              </a:spcBef>
              <a:spcAft>
                <a:spcPct val="0"/>
              </a:spcAft>
              <a:defRPr sz="1400" b="1" i="1">
                <a:solidFill>
                  <a:srgbClr val="058AD4"/>
                </a:solidFill>
                <a:latin typeface="Arial" pitchFamily="34" charset="0"/>
              </a:defRPr>
            </a:lvl7pPr>
            <a:lvl8pPr marL="1371600" algn="l" rtl="0" eaLnBrk="1" fontAlgn="base" hangingPunct="1">
              <a:spcBef>
                <a:spcPct val="0"/>
              </a:spcBef>
              <a:spcAft>
                <a:spcPct val="0"/>
              </a:spcAft>
              <a:defRPr sz="1400" b="1" i="1">
                <a:solidFill>
                  <a:srgbClr val="058AD4"/>
                </a:solidFill>
                <a:latin typeface="Arial" pitchFamily="34" charset="0"/>
              </a:defRPr>
            </a:lvl8pPr>
            <a:lvl9pPr marL="1828800" algn="l" rtl="0" eaLnBrk="1" fontAlgn="base" hangingPunct="1">
              <a:spcBef>
                <a:spcPct val="0"/>
              </a:spcBef>
              <a:spcAft>
                <a:spcPct val="0"/>
              </a:spcAft>
              <a:defRPr sz="1400" b="1" i="1">
                <a:solidFill>
                  <a:srgbClr val="058AD4"/>
                </a:solidFill>
                <a:latin typeface="Arial" pitchFamily="34" charset="0"/>
              </a:defRPr>
            </a:lvl9pPr>
          </a:lstStyle>
          <a:p>
            <a:r>
              <a:rPr lang="es-ES" kern="0" dirty="0" smtClean="0"/>
              <a:t>Recommendation 7: Pregnancy Monitoring</a:t>
            </a:r>
            <a:endParaRPr lang="es-ES" kern="0" dirty="0"/>
          </a:p>
        </p:txBody>
      </p:sp>
    </p:spTree>
    <p:extLst>
      <p:ext uri="{BB962C8B-B14F-4D97-AF65-F5344CB8AC3E}">
        <p14:creationId xmlns:p14="http://schemas.microsoft.com/office/powerpoint/2010/main" val="9066280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número de diapositiva 6"/>
          <p:cNvSpPr>
            <a:spLocks noGrp="1"/>
          </p:cNvSpPr>
          <p:nvPr>
            <p:ph type="sldNum" sz="quarter" idx="4"/>
          </p:nvPr>
        </p:nvSpPr>
        <p:spPr/>
        <p:txBody>
          <a:bodyPr/>
          <a:lstStyle/>
          <a:p>
            <a:fld id="{F096157D-9D44-4342-AEFF-76ADE352FA4A}" type="slidenum">
              <a:rPr lang="tr-TR" smtClean="0"/>
              <a:pPr/>
              <a:t>11</a:t>
            </a:fld>
            <a:endParaRPr lang="tr-TR" dirty="0"/>
          </a:p>
        </p:txBody>
      </p:sp>
      <p:sp>
        <p:nvSpPr>
          <p:cNvPr id="6" name="Marcador de fecha 5"/>
          <p:cNvSpPr>
            <a:spLocks noGrp="1"/>
          </p:cNvSpPr>
          <p:nvPr>
            <p:ph type="dt" sz="half" idx="2"/>
          </p:nvPr>
        </p:nvSpPr>
        <p:spPr/>
        <p:txBody>
          <a:bodyPr/>
          <a:lstStyle/>
          <a:p>
            <a:fld id="{F6400876-E198-994A-958F-F82423EE1644}" type="datetime1">
              <a:rPr lang="es-ES" smtClean="0"/>
              <a:t>11/01/2018</a:t>
            </a:fld>
            <a:endParaRPr lang="en-US" dirty="0"/>
          </a:p>
        </p:txBody>
      </p:sp>
      <p:sp>
        <p:nvSpPr>
          <p:cNvPr id="8" name="Marcador de contenido 3"/>
          <p:cNvSpPr>
            <a:spLocks noGrp="1"/>
          </p:cNvSpPr>
          <p:nvPr>
            <p:ph idx="1"/>
          </p:nvPr>
        </p:nvSpPr>
        <p:spPr>
          <a:xfrm>
            <a:off x="466928" y="4670657"/>
            <a:ext cx="8334171" cy="1883968"/>
          </a:xfrm>
        </p:spPr>
        <p:txBody>
          <a:bodyPr/>
          <a:lstStyle/>
          <a:p>
            <a:pPr algn="just">
              <a:lnSpc>
                <a:spcPct val="120000"/>
              </a:lnSpc>
              <a:spcBef>
                <a:spcPts val="0"/>
              </a:spcBef>
              <a:spcAft>
                <a:spcPts val="600"/>
              </a:spcAft>
              <a:buClr>
                <a:schemeClr val="tx1"/>
              </a:buClr>
              <a:defRPr/>
            </a:pPr>
            <a:r>
              <a:rPr lang="en-US" altLang="it-IT" b="1" dirty="0" err="1" smtClean="0">
                <a:solidFill>
                  <a:schemeClr val="tx2">
                    <a:lumMod val="75000"/>
                  </a:schemeClr>
                </a:solidFill>
              </a:rPr>
              <a:t>Hydroxychloroquine</a:t>
            </a:r>
            <a:r>
              <a:rPr lang="en-US" altLang="it-IT" dirty="0" smtClean="0">
                <a:solidFill>
                  <a:schemeClr val="tx2">
                    <a:lumMod val="75000"/>
                  </a:schemeClr>
                </a:solidFill>
              </a:rPr>
              <a:t> </a:t>
            </a:r>
            <a:r>
              <a:rPr lang="en-US" altLang="it-IT" dirty="0">
                <a:solidFill>
                  <a:schemeClr val="tx2">
                    <a:lumMod val="75000"/>
                  </a:schemeClr>
                </a:solidFill>
              </a:rPr>
              <a:t>is recommended pre-</a:t>
            </a:r>
            <a:r>
              <a:rPr lang="en-US" altLang="it-IT" dirty="0" err="1">
                <a:solidFill>
                  <a:schemeClr val="tx2">
                    <a:lumMod val="75000"/>
                  </a:schemeClr>
                </a:solidFill>
              </a:rPr>
              <a:t>conceptionally</a:t>
            </a:r>
            <a:r>
              <a:rPr lang="en-US" altLang="it-IT" dirty="0">
                <a:solidFill>
                  <a:schemeClr val="tx2">
                    <a:lumMod val="75000"/>
                  </a:schemeClr>
                </a:solidFill>
              </a:rPr>
              <a:t> and throughout pregnancy for patients with SLE </a:t>
            </a:r>
            <a:r>
              <a:rPr lang="en-US" altLang="it-IT" b="1" dirty="0">
                <a:solidFill>
                  <a:schemeClr val="tx2">
                    <a:lumMod val="75000"/>
                  </a:schemeClr>
                </a:solidFill>
              </a:rPr>
              <a:t>(2/B).</a:t>
            </a:r>
            <a:r>
              <a:rPr lang="en-US" altLang="it-IT" dirty="0">
                <a:solidFill>
                  <a:schemeClr val="tx2">
                    <a:lumMod val="75000"/>
                  </a:schemeClr>
                </a:solidFill>
              </a:rPr>
              <a:t> </a:t>
            </a:r>
            <a:r>
              <a:rPr lang="en-US" altLang="it-IT" dirty="0" smtClean="0">
                <a:solidFill>
                  <a:schemeClr val="tx2">
                    <a:lumMod val="75000"/>
                  </a:schemeClr>
                </a:solidFill>
              </a:rPr>
              <a:t>In the </a:t>
            </a:r>
            <a:r>
              <a:rPr lang="en-US" altLang="it-IT" u="sng" dirty="0" smtClean="0">
                <a:solidFill>
                  <a:schemeClr val="tx2">
                    <a:lumMod val="75000"/>
                  </a:schemeClr>
                </a:solidFill>
              </a:rPr>
              <a:t>risk </a:t>
            </a:r>
            <a:r>
              <a:rPr lang="en-US" altLang="it-IT" u="sng" dirty="0">
                <a:solidFill>
                  <a:schemeClr val="tx2">
                    <a:lumMod val="75000"/>
                  </a:schemeClr>
                </a:solidFill>
              </a:rPr>
              <a:t>of pre-eclampsia </a:t>
            </a:r>
            <a:r>
              <a:rPr lang="en-US" altLang="it-IT" dirty="0">
                <a:solidFill>
                  <a:schemeClr val="tx2">
                    <a:lumMod val="75000"/>
                  </a:schemeClr>
                </a:solidFill>
              </a:rPr>
              <a:t>(especially those with lupus nephritis or positive </a:t>
            </a:r>
            <a:r>
              <a:rPr lang="en-US" altLang="it-IT" dirty="0" err="1">
                <a:solidFill>
                  <a:schemeClr val="tx2">
                    <a:lumMod val="75000"/>
                  </a:schemeClr>
                </a:solidFill>
              </a:rPr>
              <a:t>aPL</a:t>
            </a:r>
            <a:r>
              <a:rPr lang="en-US" altLang="it-IT" dirty="0">
                <a:solidFill>
                  <a:schemeClr val="tx2">
                    <a:lumMod val="75000"/>
                  </a:schemeClr>
                </a:solidFill>
              </a:rPr>
              <a:t>) should receive </a:t>
            </a:r>
            <a:r>
              <a:rPr lang="en-US" altLang="it-IT" b="1" dirty="0">
                <a:solidFill>
                  <a:schemeClr val="tx2">
                    <a:lumMod val="75000"/>
                  </a:schemeClr>
                </a:solidFill>
              </a:rPr>
              <a:t>low-dose aspirin </a:t>
            </a:r>
            <a:r>
              <a:rPr lang="en-US" altLang="it-IT" dirty="0">
                <a:solidFill>
                  <a:schemeClr val="tx2">
                    <a:lumMod val="75000"/>
                  </a:schemeClr>
                </a:solidFill>
              </a:rPr>
              <a:t>(LDA) </a:t>
            </a:r>
            <a:r>
              <a:rPr lang="en-US" altLang="it-IT" b="1" dirty="0">
                <a:solidFill>
                  <a:schemeClr val="tx2">
                    <a:lumMod val="75000"/>
                  </a:schemeClr>
                </a:solidFill>
              </a:rPr>
              <a:t>2/C).</a:t>
            </a:r>
            <a:r>
              <a:rPr lang="en-US" altLang="it-IT" dirty="0">
                <a:solidFill>
                  <a:schemeClr val="tx2">
                    <a:lumMod val="75000"/>
                  </a:schemeClr>
                </a:solidFill>
              </a:rPr>
              <a:t> </a:t>
            </a:r>
          </a:p>
          <a:p>
            <a:pPr algn="just">
              <a:lnSpc>
                <a:spcPct val="120000"/>
              </a:lnSpc>
              <a:spcBef>
                <a:spcPts val="0"/>
              </a:spcBef>
              <a:spcAft>
                <a:spcPts val="600"/>
              </a:spcAft>
              <a:buClr>
                <a:schemeClr val="tx1"/>
              </a:buClr>
              <a:defRPr/>
            </a:pPr>
            <a:r>
              <a:rPr lang="en-US" altLang="it-IT" u="sng" dirty="0">
                <a:solidFill>
                  <a:schemeClr val="tx2">
                    <a:lumMod val="75000"/>
                  </a:schemeClr>
                </a:solidFill>
              </a:rPr>
              <a:t>In women with SLE-associated APS and Primary APS</a:t>
            </a:r>
            <a:r>
              <a:rPr lang="en-US" altLang="it-IT" dirty="0">
                <a:solidFill>
                  <a:schemeClr val="tx2">
                    <a:lumMod val="75000"/>
                  </a:schemeClr>
                </a:solidFill>
              </a:rPr>
              <a:t>, </a:t>
            </a:r>
            <a:r>
              <a:rPr lang="en-US" altLang="it-IT" b="1" dirty="0">
                <a:solidFill>
                  <a:schemeClr val="tx2">
                    <a:lumMod val="75000"/>
                  </a:schemeClr>
                </a:solidFill>
              </a:rPr>
              <a:t>combination treatment with LDA and heparin </a:t>
            </a:r>
            <a:r>
              <a:rPr lang="en-US" altLang="it-IT" dirty="0">
                <a:solidFill>
                  <a:schemeClr val="tx2">
                    <a:lumMod val="75000"/>
                  </a:schemeClr>
                </a:solidFill>
              </a:rPr>
              <a:t>is recommended to decrease the risk of adverse pregnancy outcomes </a:t>
            </a:r>
            <a:r>
              <a:rPr lang="en-US" altLang="it-IT" b="1" dirty="0">
                <a:solidFill>
                  <a:schemeClr val="tx2">
                    <a:lumMod val="75000"/>
                  </a:schemeClr>
                </a:solidFill>
              </a:rPr>
              <a:t>(1/A).</a:t>
            </a:r>
            <a:r>
              <a:rPr lang="en-US" altLang="it-IT" dirty="0">
                <a:solidFill>
                  <a:schemeClr val="tx2">
                    <a:lumMod val="75000"/>
                  </a:schemeClr>
                </a:solidFill>
              </a:rPr>
              <a:t> </a:t>
            </a:r>
            <a:endParaRPr lang="en-US" altLang="it-IT" dirty="0" smtClean="0">
              <a:solidFill>
                <a:schemeClr val="tx2">
                  <a:lumMod val="75000"/>
                </a:schemeClr>
              </a:solidFill>
            </a:endParaRPr>
          </a:p>
          <a:p>
            <a:pPr algn="just">
              <a:lnSpc>
                <a:spcPct val="120000"/>
              </a:lnSpc>
              <a:spcBef>
                <a:spcPts val="0"/>
              </a:spcBef>
              <a:spcAft>
                <a:spcPts val="600"/>
              </a:spcAft>
              <a:buClr>
                <a:schemeClr val="tx1"/>
              </a:buClr>
              <a:defRPr/>
            </a:pPr>
            <a:r>
              <a:rPr lang="en-US" altLang="it-IT" dirty="0">
                <a:solidFill>
                  <a:schemeClr val="tx2">
                    <a:lumMod val="75000"/>
                  </a:schemeClr>
                </a:solidFill>
              </a:rPr>
              <a:t>Supplementation with </a:t>
            </a:r>
            <a:r>
              <a:rPr lang="en-US" altLang="it-IT" b="1" dirty="0">
                <a:solidFill>
                  <a:schemeClr val="tx2">
                    <a:lumMod val="75000"/>
                  </a:schemeClr>
                </a:solidFill>
              </a:rPr>
              <a:t>calcium</a:t>
            </a:r>
            <a:r>
              <a:rPr lang="en-US" altLang="it-IT" dirty="0">
                <a:solidFill>
                  <a:schemeClr val="tx2">
                    <a:lumMod val="75000"/>
                  </a:schemeClr>
                </a:solidFill>
              </a:rPr>
              <a:t>, </a:t>
            </a:r>
            <a:r>
              <a:rPr lang="en-US" altLang="it-IT" b="1" dirty="0">
                <a:solidFill>
                  <a:schemeClr val="tx2">
                    <a:lumMod val="75000"/>
                  </a:schemeClr>
                </a:solidFill>
              </a:rPr>
              <a:t>vitamin D</a:t>
            </a:r>
            <a:r>
              <a:rPr lang="en-US" altLang="it-IT" dirty="0">
                <a:solidFill>
                  <a:schemeClr val="tx2">
                    <a:lumMod val="75000"/>
                  </a:schemeClr>
                </a:solidFill>
              </a:rPr>
              <a:t>, and </a:t>
            </a:r>
            <a:r>
              <a:rPr lang="en-US" altLang="it-IT" b="1" dirty="0">
                <a:solidFill>
                  <a:schemeClr val="tx2">
                    <a:lumMod val="75000"/>
                  </a:schemeClr>
                </a:solidFill>
              </a:rPr>
              <a:t>folic acid </a:t>
            </a:r>
            <a:r>
              <a:rPr lang="en-US" altLang="it-IT" dirty="0">
                <a:solidFill>
                  <a:schemeClr val="tx2">
                    <a:lumMod val="75000"/>
                  </a:schemeClr>
                </a:solidFill>
              </a:rPr>
              <a:t>should be offered as in the general population </a:t>
            </a:r>
            <a:r>
              <a:rPr lang="en-US" altLang="it-IT" b="1" dirty="0">
                <a:solidFill>
                  <a:schemeClr val="tx2">
                    <a:lumMod val="75000"/>
                  </a:schemeClr>
                </a:solidFill>
              </a:rPr>
              <a:t>(-/D)</a:t>
            </a:r>
            <a:r>
              <a:rPr lang="en-US" altLang="it-IT" dirty="0">
                <a:solidFill>
                  <a:schemeClr val="tx2">
                    <a:lumMod val="75000"/>
                  </a:schemeClr>
                </a:solidFill>
              </a:rPr>
              <a:t>. Measuring blood vitamin D levels should be considered after pregnancy is confirmed </a:t>
            </a:r>
            <a:r>
              <a:rPr lang="en-US" altLang="it-IT" b="1" dirty="0">
                <a:solidFill>
                  <a:schemeClr val="tx2">
                    <a:lumMod val="75000"/>
                  </a:schemeClr>
                </a:solidFill>
              </a:rPr>
              <a:t>(-/D</a:t>
            </a:r>
            <a:r>
              <a:rPr lang="en-US" altLang="it-IT" b="1" dirty="0" smtClean="0">
                <a:solidFill>
                  <a:schemeClr val="tx2">
                    <a:lumMod val="75000"/>
                  </a:schemeClr>
                </a:solidFill>
              </a:rPr>
              <a:t>)</a:t>
            </a:r>
            <a:r>
              <a:rPr lang="en-US" altLang="it-IT" dirty="0" smtClean="0">
                <a:solidFill>
                  <a:schemeClr val="tx2">
                    <a:lumMod val="75000"/>
                  </a:schemeClr>
                </a:solidFill>
              </a:rPr>
              <a:t>.</a:t>
            </a:r>
          </a:p>
          <a:p>
            <a:pPr>
              <a:spcBef>
                <a:spcPts val="0"/>
              </a:spcBef>
              <a:spcAft>
                <a:spcPts val="600"/>
              </a:spcAft>
            </a:pPr>
            <a:endParaRPr lang="en-US" altLang="it-IT" sz="1400" b="1" dirty="0" smtClean="0">
              <a:solidFill>
                <a:schemeClr val="tx2">
                  <a:lumMod val="75000"/>
                </a:schemeClr>
              </a:solidFill>
            </a:endParaRPr>
          </a:p>
          <a:p>
            <a:pPr>
              <a:spcBef>
                <a:spcPts val="0"/>
              </a:spcBef>
              <a:spcAft>
                <a:spcPts val="600"/>
              </a:spcAft>
            </a:pPr>
            <a:endParaRPr lang="en-US" altLang="it-IT" sz="1400" b="1" dirty="0" smtClean="0">
              <a:solidFill>
                <a:schemeClr val="tx2">
                  <a:lumMod val="75000"/>
                </a:schemeClr>
              </a:solidFill>
            </a:endParaRPr>
          </a:p>
        </p:txBody>
      </p:sp>
      <p:sp>
        <p:nvSpPr>
          <p:cNvPr id="9" name="Título 4"/>
          <p:cNvSpPr txBox="1">
            <a:spLocks noGrp="1"/>
          </p:cNvSpPr>
          <p:nvPr>
            <p:ph type="title"/>
          </p:nvPr>
        </p:nvSpPr>
        <p:spPr>
          <a:prstGeom prst="rect">
            <a:avLst/>
          </a:prstGeom>
        </p:spPr>
        <p:txBody>
          <a:bodyPr/>
          <a:lstStyle>
            <a:lvl1pPr algn="l" rtl="0" eaLnBrk="1" fontAlgn="base" hangingPunct="1">
              <a:spcBef>
                <a:spcPct val="0"/>
              </a:spcBef>
              <a:spcAft>
                <a:spcPct val="0"/>
              </a:spcAft>
              <a:defRPr sz="2800" b="0" i="0">
                <a:solidFill>
                  <a:srgbClr val="0056B9"/>
                </a:solidFill>
                <a:latin typeface="+mj-lt"/>
                <a:ea typeface="ＭＳ Ｐゴシック" charset="0"/>
                <a:cs typeface="+mj-cs"/>
              </a:defRPr>
            </a:lvl1pPr>
            <a:lvl2pPr algn="l" rtl="0" eaLnBrk="1" fontAlgn="base" hangingPunct="1">
              <a:spcBef>
                <a:spcPct val="0"/>
              </a:spcBef>
              <a:spcAft>
                <a:spcPct val="0"/>
              </a:spcAft>
              <a:defRPr sz="1400" b="1" i="1">
                <a:solidFill>
                  <a:srgbClr val="058AD4"/>
                </a:solidFill>
                <a:latin typeface="Arial" pitchFamily="34" charset="0"/>
                <a:ea typeface="ＭＳ Ｐゴシック" charset="0"/>
              </a:defRPr>
            </a:lvl2pPr>
            <a:lvl3pPr algn="l" rtl="0" eaLnBrk="1" fontAlgn="base" hangingPunct="1">
              <a:spcBef>
                <a:spcPct val="0"/>
              </a:spcBef>
              <a:spcAft>
                <a:spcPct val="0"/>
              </a:spcAft>
              <a:defRPr sz="1400" b="1" i="1">
                <a:solidFill>
                  <a:srgbClr val="058AD4"/>
                </a:solidFill>
                <a:latin typeface="Arial" pitchFamily="34" charset="0"/>
                <a:ea typeface="ＭＳ Ｐゴシック" charset="0"/>
              </a:defRPr>
            </a:lvl3pPr>
            <a:lvl4pPr algn="l" rtl="0" eaLnBrk="1" fontAlgn="base" hangingPunct="1">
              <a:spcBef>
                <a:spcPct val="0"/>
              </a:spcBef>
              <a:spcAft>
                <a:spcPct val="0"/>
              </a:spcAft>
              <a:defRPr sz="1400" b="1" i="1">
                <a:solidFill>
                  <a:srgbClr val="058AD4"/>
                </a:solidFill>
                <a:latin typeface="Arial" pitchFamily="34" charset="0"/>
                <a:ea typeface="ＭＳ Ｐゴシック" charset="0"/>
              </a:defRPr>
            </a:lvl4pPr>
            <a:lvl5pPr algn="l" rtl="0" eaLnBrk="1" fontAlgn="base" hangingPunct="1">
              <a:spcBef>
                <a:spcPct val="0"/>
              </a:spcBef>
              <a:spcAft>
                <a:spcPct val="0"/>
              </a:spcAft>
              <a:defRPr sz="1400" b="1" i="1">
                <a:solidFill>
                  <a:srgbClr val="058AD4"/>
                </a:solidFill>
                <a:latin typeface="Arial" pitchFamily="34" charset="0"/>
                <a:ea typeface="ＭＳ Ｐゴシック" charset="0"/>
              </a:defRPr>
            </a:lvl5pPr>
            <a:lvl6pPr marL="457200" algn="l" rtl="0" eaLnBrk="1" fontAlgn="base" hangingPunct="1">
              <a:spcBef>
                <a:spcPct val="0"/>
              </a:spcBef>
              <a:spcAft>
                <a:spcPct val="0"/>
              </a:spcAft>
              <a:defRPr sz="1400" b="1" i="1">
                <a:solidFill>
                  <a:srgbClr val="058AD4"/>
                </a:solidFill>
                <a:latin typeface="Arial" pitchFamily="34" charset="0"/>
              </a:defRPr>
            </a:lvl6pPr>
            <a:lvl7pPr marL="914400" algn="l" rtl="0" eaLnBrk="1" fontAlgn="base" hangingPunct="1">
              <a:spcBef>
                <a:spcPct val="0"/>
              </a:spcBef>
              <a:spcAft>
                <a:spcPct val="0"/>
              </a:spcAft>
              <a:defRPr sz="1400" b="1" i="1">
                <a:solidFill>
                  <a:srgbClr val="058AD4"/>
                </a:solidFill>
                <a:latin typeface="Arial" pitchFamily="34" charset="0"/>
              </a:defRPr>
            </a:lvl7pPr>
            <a:lvl8pPr marL="1371600" algn="l" rtl="0" eaLnBrk="1" fontAlgn="base" hangingPunct="1">
              <a:spcBef>
                <a:spcPct val="0"/>
              </a:spcBef>
              <a:spcAft>
                <a:spcPct val="0"/>
              </a:spcAft>
              <a:defRPr sz="1400" b="1" i="1">
                <a:solidFill>
                  <a:srgbClr val="058AD4"/>
                </a:solidFill>
                <a:latin typeface="Arial" pitchFamily="34" charset="0"/>
              </a:defRPr>
            </a:lvl8pPr>
            <a:lvl9pPr marL="1828800" algn="l" rtl="0" eaLnBrk="1" fontAlgn="base" hangingPunct="1">
              <a:spcBef>
                <a:spcPct val="0"/>
              </a:spcBef>
              <a:spcAft>
                <a:spcPct val="0"/>
              </a:spcAft>
              <a:defRPr sz="1400" b="1" i="1">
                <a:solidFill>
                  <a:srgbClr val="058AD4"/>
                </a:solidFill>
                <a:latin typeface="Arial" pitchFamily="34" charset="0"/>
              </a:defRPr>
            </a:lvl9pPr>
          </a:lstStyle>
          <a:p>
            <a:r>
              <a:rPr lang="es-ES" kern="0" dirty="0" smtClean="0"/>
              <a:t>Recommendation 8</a:t>
            </a:r>
            <a:r>
              <a:rPr lang="es-ES" kern="0" dirty="0" smtClean="0"/>
              <a:t>: </a:t>
            </a:r>
            <a:r>
              <a:rPr lang="en-US" dirty="0" smtClean="0"/>
              <a:t>Drugs </a:t>
            </a:r>
            <a:r>
              <a:rPr lang="en-US" dirty="0"/>
              <a:t>for the Prevention and Management of SLE flares during pregnancy</a:t>
            </a:r>
            <a:br>
              <a:rPr lang="en-US" dirty="0"/>
            </a:br>
            <a:r>
              <a:rPr lang="es-ES" kern="0" dirty="0" smtClean="0"/>
              <a:t> </a:t>
            </a:r>
            <a:endParaRPr lang="es-ES" kern="0" dirty="0"/>
          </a:p>
        </p:txBody>
      </p:sp>
      <p:sp>
        <p:nvSpPr>
          <p:cNvPr id="10" name="Título 4"/>
          <p:cNvSpPr txBox="1">
            <a:spLocks/>
          </p:cNvSpPr>
          <p:nvPr/>
        </p:nvSpPr>
        <p:spPr>
          <a:xfrm>
            <a:off x="466928" y="3705375"/>
            <a:ext cx="8334172" cy="634545"/>
          </a:xfrm>
          <a:prstGeom prst="rect">
            <a:avLst/>
          </a:prstGeom>
        </p:spPr>
        <p:txBody>
          <a:bodyPr/>
          <a:lstStyle>
            <a:lvl1pPr algn="l" rtl="0" eaLnBrk="1" fontAlgn="base" hangingPunct="1">
              <a:spcBef>
                <a:spcPct val="0"/>
              </a:spcBef>
              <a:spcAft>
                <a:spcPct val="0"/>
              </a:spcAft>
              <a:defRPr sz="2800" b="0" i="0">
                <a:solidFill>
                  <a:srgbClr val="0056B9"/>
                </a:solidFill>
                <a:latin typeface="+mj-lt"/>
                <a:ea typeface="ＭＳ Ｐゴシック" charset="0"/>
                <a:cs typeface="+mj-cs"/>
              </a:defRPr>
            </a:lvl1pPr>
            <a:lvl2pPr algn="l" rtl="0" eaLnBrk="1" fontAlgn="base" hangingPunct="1">
              <a:spcBef>
                <a:spcPct val="0"/>
              </a:spcBef>
              <a:spcAft>
                <a:spcPct val="0"/>
              </a:spcAft>
              <a:defRPr sz="1400" b="1" i="1">
                <a:solidFill>
                  <a:srgbClr val="058AD4"/>
                </a:solidFill>
                <a:latin typeface="Arial" pitchFamily="34" charset="0"/>
                <a:ea typeface="ＭＳ Ｐゴシック" charset="0"/>
              </a:defRPr>
            </a:lvl2pPr>
            <a:lvl3pPr algn="l" rtl="0" eaLnBrk="1" fontAlgn="base" hangingPunct="1">
              <a:spcBef>
                <a:spcPct val="0"/>
              </a:spcBef>
              <a:spcAft>
                <a:spcPct val="0"/>
              </a:spcAft>
              <a:defRPr sz="1400" b="1" i="1">
                <a:solidFill>
                  <a:srgbClr val="058AD4"/>
                </a:solidFill>
                <a:latin typeface="Arial" pitchFamily="34" charset="0"/>
                <a:ea typeface="ＭＳ Ｐゴシック" charset="0"/>
              </a:defRPr>
            </a:lvl3pPr>
            <a:lvl4pPr algn="l" rtl="0" eaLnBrk="1" fontAlgn="base" hangingPunct="1">
              <a:spcBef>
                <a:spcPct val="0"/>
              </a:spcBef>
              <a:spcAft>
                <a:spcPct val="0"/>
              </a:spcAft>
              <a:defRPr sz="1400" b="1" i="1">
                <a:solidFill>
                  <a:srgbClr val="058AD4"/>
                </a:solidFill>
                <a:latin typeface="Arial" pitchFamily="34" charset="0"/>
                <a:ea typeface="ＭＳ Ｐゴシック" charset="0"/>
              </a:defRPr>
            </a:lvl4pPr>
            <a:lvl5pPr algn="l" rtl="0" eaLnBrk="1" fontAlgn="base" hangingPunct="1">
              <a:spcBef>
                <a:spcPct val="0"/>
              </a:spcBef>
              <a:spcAft>
                <a:spcPct val="0"/>
              </a:spcAft>
              <a:defRPr sz="1400" b="1" i="1">
                <a:solidFill>
                  <a:srgbClr val="058AD4"/>
                </a:solidFill>
                <a:latin typeface="Arial" pitchFamily="34" charset="0"/>
                <a:ea typeface="ＭＳ Ｐゴシック" charset="0"/>
              </a:defRPr>
            </a:lvl5pPr>
            <a:lvl6pPr marL="457200" algn="l" rtl="0" eaLnBrk="1" fontAlgn="base" hangingPunct="1">
              <a:spcBef>
                <a:spcPct val="0"/>
              </a:spcBef>
              <a:spcAft>
                <a:spcPct val="0"/>
              </a:spcAft>
              <a:defRPr sz="1400" b="1" i="1">
                <a:solidFill>
                  <a:srgbClr val="058AD4"/>
                </a:solidFill>
                <a:latin typeface="Arial" pitchFamily="34" charset="0"/>
              </a:defRPr>
            </a:lvl6pPr>
            <a:lvl7pPr marL="914400" algn="l" rtl="0" eaLnBrk="1" fontAlgn="base" hangingPunct="1">
              <a:spcBef>
                <a:spcPct val="0"/>
              </a:spcBef>
              <a:spcAft>
                <a:spcPct val="0"/>
              </a:spcAft>
              <a:defRPr sz="1400" b="1" i="1">
                <a:solidFill>
                  <a:srgbClr val="058AD4"/>
                </a:solidFill>
                <a:latin typeface="Arial" pitchFamily="34" charset="0"/>
              </a:defRPr>
            </a:lvl7pPr>
            <a:lvl8pPr marL="1371600" algn="l" rtl="0" eaLnBrk="1" fontAlgn="base" hangingPunct="1">
              <a:spcBef>
                <a:spcPct val="0"/>
              </a:spcBef>
              <a:spcAft>
                <a:spcPct val="0"/>
              </a:spcAft>
              <a:defRPr sz="1400" b="1" i="1">
                <a:solidFill>
                  <a:srgbClr val="058AD4"/>
                </a:solidFill>
                <a:latin typeface="Arial" pitchFamily="34" charset="0"/>
              </a:defRPr>
            </a:lvl8pPr>
            <a:lvl9pPr marL="1828800" algn="l" rtl="0" eaLnBrk="1" fontAlgn="base" hangingPunct="1">
              <a:spcBef>
                <a:spcPct val="0"/>
              </a:spcBef>
              <a:spcAft>
                <a:spcPct val="0"/>
              </a:spcAft>
              <a:defRPr sz="1400" b="1" i="1">
                <a:solidFill>
                  <a:srgbClr val="058AD4"/>
                </a:solidFill>
                <a:latin typeface="Arial" pitchFamily="34" charset="0"/>
              </a:defRPr>
            </a:lvl9pPr>
          </a:lstStyle>
          <a:p>
            <a:r>
              <a:rPr lang="es-ES" kern="0" dirty="0"/>
              <a:t>Recommendation </a:t>
            </a:r>
            <a:r>
              <a:rPr lang="es-ES" kern="0" dirty="0" smtClean="0"/>
              <a:t>9: Adjunct </a:t>
            </a:r>
            <a:r>
              <a:rPr lang="es-ES" kern="0" dirty="0"/>
              <a:t>Treatment during </a:t>
            </a:r>
            <a:r>
              <a:rPr lang="es-ES" kern="0" dirty="0" smtClean="0"/>
              <a:t>pregnancy</a:t>
            </a:r>
            <a:endParaRPr lang="es-ES" kern="0" dirty="0"/>
          </a:p>
        </p:txBody>
      </p:sp>
      <p:sp>
        <p:nvSpPr>
          <p:cNvPr id="11" name="Marcador de contenido 3"/>
          <p:cNvSpPr txBox="1">
            <a:spLocks/>
          </p:cNvSpPr>
          <p:nvPr/>
        </p:nvSpPr>
        <p:spPr bwMode="auto">
          <a:xfrm>
            <a:off x="466928" y="2264012"/>
            <a:ext cx="8334171" cy="1273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ts val="1200"/>
              </a:spcAft>
              <a:buClr>
                <a:srgbClr val="003FA8"/>
              </a:buClr>
              <a:buFont typeface="Arial"/>
              <a:buChar char="•"/>
              <a:defRPr sz="1200">
                <a:solidFill>
                  <a:schemeClr val="bg2">
                    <a:lumMod val="50000"/>
                  </a:schemeClr>
                </a:solidFill>
                <a:latin typeface="+mn-lt"/>
                <a:ea typeface="ＭＳ Ｐゴシック" charset="0"/>
                <a:cs typeface="+mn-cs"/>
              </a:defRPr>
            </a:lvl1pPr>
            <a:lvl2pPr marL="742950" indent="-285750" algn="l" rtl="0" eaLnBrk="1" fontAlgn="base" hangingPunct="1">
              <a:spcBef>
                <a:spcPct val="20000"/>
              </a:spcBef>
              <a:spcAft>
                <a:spcPct val="0"/>
              </a:spcAft>
              <a:buFont typeface="Wingdings" charset="2"/>
              <a:buChar char="§"/>
              <a:defRPr sz="1200">
                <a:solidFill>
                  <a:schemeClr val="tx1">
                    <a:lumMod val="65000"/>
                    <a:lumOff val="35000"/>
                  </a:schemeClr>
                </a:solidFill>
                <a:latin typeface="+mn-lt"/>
                <a:ea typeface="Arial" charset="0"/>
                <a:cs typeface="+mn-cs"/>
              </a:defRPr>
            </a:lvl2pPr>
            <a:lvl3pPr marL="1143000" indent="-228600" algn="l" rtl="0" eaLnBrk="1" fontAlgn="base" hangingPunct="1">
              <a:spcBef>
                <a:spcPct val="20000"/>
              </a:spcBef>
              <a:spcAft>
                <a:spcPct val="0"/>
              </a:spcAft>
              <a:buFont typeface="Wingdings" charset="2"/>
              <a:buChar char="§"/>
              <a:defRPr sz="1200">
                <a:solidFill>
                  <a:schemeClr val="tx1">
                    <a:lumMod val="65000"/>
                    <a:lumOff val="35000"/>
                  </a:schemeClr>
                </a:solidFill>
                <a:latin typeface="+mn-lt"/>
                <a:ea typeface="Arial" charset="0"/>
                <a:cs typeface="+mn-cs"/>
              </a:defRPr>
            </a:lvl3pPr>
            <a:lvl4pPr marL="1600200" indent="-228600" algn="l" rtl="0" eaLnBrk="1" fontAlgn="base" hangingPunct="1">
              <a:spcBef>
                <a:spcPct val="20000"/>
              </a:spcBef>
              <a:spcAft>
                <a:spcPct val="0"/>
              </a:spcAft>
              <a:buFont typeface="Wingdings" charset="2"/>
              <a:buChar char="§"/>
              <a:defRPr sz="1200">
                <a:solidFill>
                  <a:schemeClr val="tx1">
                    <a:lumMod val="65000"/>
                    <a:lumOff val="35000"/>
                  </a:schemeClr>
                </a:solidFill>
                <a:latin typeface="+mn-lt"/>
                <a:ea typeface="Arial" charset="0"/>
                <a:cs typeface="+mn-cs"/>
              </a:defRPr>
            </a:lvl4pPr>
            <a:lvl5pPr marL="2057400" indent="-228600" algn="l" rtl="0" eaLnBrk="1" fontAlgn="base" hangingPunct="1">
              <a:spcBef>
                <a:spcPct val="20000"/>
              </a:spcBef>
              <a:spcAft>
                <a:spcPct val="0"/>
              </a:spcAft>
              <a:buFont typeface="Wingdings" charset="2"/>
              <a:buChar char="§"/>
              <a:defRPr sz="1200">
                <a:solidFill>
                  <a:schemeClr val="tx1">
                    <a:lumMod val="65000"/>
                    <a:lumOff val="35000"/>
                  </a:schemeClr>
                </a:solidFill>
                <a:latin typeface="+mn-lt"/>
                <a:ea typeface="Arial" charset="0"/>
                <a:cs typeface="+mn-cs"/>
              </a:defRPr>
            </a:lvl5pPr>
            <a:lvl6pPr marL="2514600" indent="-228600" algn="l" rtl="0" eaLnBrk="1" fontAlgn="base" hangingPunct="1">
              <a:spcBef>
                <a:spcPct val="20000"/>
              </a:spcBef>
              <a:spcAft>
                <a:spcPct val="0"/>
              </a:spcAft>
              <a:buChar char="»"/>
              <a:defRPr sz="1200">
                <a:solidFill>
                  <a:schemeClr val="tx1"/>
                </a:solidFill>
                <a:latin typeface="+mn-lt"/>
                <a:cs typeface="+mn-cs"/>
              </a:defRPr>
            </a:lvl6pPr>
            <a:lvl7pPr marL="2971800" indent="-228600" algn="l" rtl="0" eaLnBrk="1" fontAlgn="base" hangingPunct="1">
              <a:spcBef>
                <a:spcPct val="20000"/>
              </a:spcBef>
              <a:spcAft>
                <a:spcPct val="0"/>
              </a:spcAft>
              <a:buChar char="»"/>
              <a:defRPr sz="1200">
                <a:solidFill>
                  <a:schemeClr val="tx1"/>
                </a:solidFill>
                <a:latin typeface="+mn-lt"/>
                <a:cs typeface="+mn-cs"/>
              </a:defRPr>
            </a:lvl7pPr>
            <a:lvl8pPr marL="3429000" indent="-228600" algn="l" rtl="0" eaLnBrk="1" fontAlgn="base" hangingPunct="1">
              <a:spcBef>
                <a:spcPct val="20000"/>
              </a:spcBef>
              <a:spcAft>
                <a:spcPct val="0"/>
              </a:spcAft>
              <a:buChar char="»"/>
              <a:defRPr sz="1200">
                <a:solidFill>
                  <a:schemeClr val="tx1"/>
                </a:solidFill>
                <a:latin typeface="+mn-lt"/>
                <a:cs typeface="+mn-cs"/>
              </a:defRPr>
            </a:lvl8pPr>
            <a:lvl9pPr marL="3886200" indent="-228600" algn="l" rtl="0" eaLnBrk="1" fontAlgn="base" hangingPunct="1">
              <a:spcBef>
                <a:spcPct val="20000"/>
              </a:spcBef>
              <a:spcAft>
                <a:spcPct val="0"/>
              </a:spcAft>
              <a:buChar char="»"/>
              <a:defRPr sz="1200">
                <a:solidFill>
                  <a:schemeClr val="tx1"/>
                </a:solidFill>
                <a:latin typeface="+mn-lt"/>
                <a:cs typeface="+mn-cs"/>
              </a:defRPr>
            </a:lvl9pPr>
          </a:lstStyle>
          <a:p>
            <a:pPr algn="just">
              <a:lnSpc>
                <a:spcPct val="115000"/>
              </a:lnSpc>
              <a:spcBef>
                <a:spcPts val="0"/>
              </a:spcBef>
              <a:spcAft>
                <a:spcPts val="600"/>
              </a:spcAft>
              <a:defRPr/>
            </a:pPr>
            <a:r>
              <a:rPr lang="en-US" dirty="0" err="1">
                <a:solidFill>
                  <a:schemeClr val="tx2">
                    <a:lumMod val="75000"/>
                  </a:schemeClr>
                </a:solidFill>
                <a:ea typeface="Arial Unicode MS" panose="020B0604020202020204" pitchFamily="34" charset="-128"/>
                <a:cs typeface="Arial Unicode MS" panose="020B0604020202020204" pitchFamily="34" charset="-128"/>
              </a:rPr>
              <a:t>Hydroxychloroquine</a:t>
            </a:r>
            <a:r>
              <a:rPr lang="en-US" dirty="0">
                <a:solidFill>
                  <a:schemeClr val="tx2">
                    <a:lumMod val="75000"/>
                  </a:schemeClr>
                </a:solidFill>
                <a:ea typeface="Arial Unicode MS" panose="020B0604020202020204" pitchFamily="34" charset="-128"/>
                <a:cs typeface="Arial Unicode MS" panose="020B0604020202020204" pitchFamily="34" charset="-128"/>
              </a:rPr>
              <a:t> (1/B)</a:t>
            </a:r>
            <a:r>
              <a:rPr lang="en-US" b="0" dirty="0">
                <a:solidFill>
                  <a:schemeClr val="tx2">
                    <a:lumMod val="75000"/>
                  </a:schemeClr>
                </a:solidFill>
                <a:ea typeface="Arial Unicode MS" panose="020B0604020202020204" pitchFamily="34" charset="-128"/>
                <a:cs typeface="Arial Unicode MS" panose="020B0604020202020204" pitchFamily="34" charset="-128"/>
              </a:rPr>
              <a:t>, oral glucocorticoids, azathioprine, cyclosporine-A, and </a:t>
            </a:r>
            <a:r>
              <a:rPr lang="en-US" b="0" dirty="0" err="1">
                <a:solidFill>
                  <a:schemeClr val="tx2">
                    <a:lumMod val="75000"/>
                  </a:schemeClr>
                </a:solidFill>
                <a:ea typeface="Arial Unicode MS" panose="020B0604020202020204" pitchFamily="34" charset="-128"/>
                <a:cs typeface="Arial Unicode MS" panose="020B0604020202020204" pitchFamily="34" charset="-128"/>
              </a:rPr>
              <a:t>tacrolimus</a:t>
            </a:r>
            <a:r>
              <a:rPr lang="en-US" b="0" dirty="0">
                <a:solidFill>
                  <a:schemeClr val="tx2">
                    <a:lumMod val="75000"/>
                  </a:schemeClr>
                </a:solidFill>
                <a:ea typeface="Arial Unicode MS" panose="020B0604020202020204" pitchFamily="34" charset="-128"/>
                <a:cs typeface="Arial Unicode MS" panose="020B0604020202020204" pitchFamily="34" charset="-128"/>
              </a:rPr>
              <a:t> (all 3/C) can be used to prevent or manage SLE flares during pregnancy. </a:t>
            </a:r>
          </a:p>
          <a:p>
            <a:pPr algn="just">
              <a:lnSpc>
                <a:spcPct val="115000"/>
              </a:lnSpc>
              <a:spcBef>
                <a:spcPts val="0"/>
              </a:spcBef>
              <a:spcAft>
                <a:spcPts val="600"/>
              </a:spcAft>
              <a:defRPr/>
            </a:pPr>
            <a:r>
              <a:rPr lang="en-US" b="0" dirty="0">
                <a:solidFill>
                  <a:schemeClr val="tx2">
                    <a:lumMod val="75000"/>
                  </a:schemeClr>
                </a:solidFill>
                <a:ea typeface="Arial Unicode MS" panose="020B0604020202020204" pitchFamily="34" charset="-128"/>
                <a:cs typeface="Arial Unicode MS" panose="020B0604020202020204" pitchFamily="34" charset="-128"/>
              </a:rPr>
              <a:t>Moderate-to-severe flares can be managed with additional strategies, including glucocorticoids intravenous pulse therapy, intravenous immunoglobulin and </a:t>
            </a:r>
            <a:r>
              <a:rPr lang="en-US" b="0" dirty="0" err="1">
                <a:solidFill>
                  <a:schemeClr val="tx2">
                    <a:lumMod val="75000"/>
                  </a:schemeClr>
                </a:solidFill>
                <a:ea typeface="Arial Unicode MS" panose="020B0604020202020204" pitchFamily="34" charset="-128"/>
                <a:cs typeface="Arial Unicode MS" panose="020B0604020202020204" pitchFamily="34" charset="-128"/>
              </a:rPr>
              <a:t>plasmapherisis</a:t>
            </a:r>
            <a:r>
              <a:rPr lang="en-US" b="0" dirty="0">
                <a:solidFill>
                  <a:schemeClr val="tx2">
                    <a:lumMod val="75000"/>
                  </a:schemeClr>
                </a:solidFill>
                <a:ea typeface="Arial Unicode MS" panose="020B0604020202020204" pitchFamily="34" charset="-128"/>
                <a:cs typeface="Arial Unicode MS" panose="020B0604020202020204" pitchFamily="34" charset="-128"/>
              </a:rPr>
              <a:t> </a:t>
            </a:r>
            <a:r>
              <a:rPr lang="en-US" dirty="0">
                <a:solidFill>
                  <a:schemeClr val="tx2">
                    <a:lumMod val="75000"/>
                  </a:schemeClr>
                </a:solidFill>
                <a:ea typeface="Arial Unicode MS" panose="020B0604020202020204" pitchFamily="34" charset="-128"/>
                <a:cs typeface="Arial Unicode MS" panose="020B0604020202020204" pitchFamily="34" charset="-128"/>
              </a:rPr>
              <a:t>(all 3/C)</a:t>
            </a:r>
            <a:r>
              <a:rPr lang="en-US" b="0" dirty="0">
                <a:solidFill>
                  <a:schemeClr val="tx2">
                    <a:lumMod val="75000"/>
                  </a:schemeClr>
                </a:solidFill>
                <a:ea typeface="Arial Unicode MS" panose="020B0604020202020204" pitchFamily="34" charset="-128"/>
                <a:cs typeface="Arial Unicode MS" panose="020B0604020202020204" pitchFamily="34" charset="-128"/>
              </a:rPr>
              <a:t>.</a:t>
            </a:r>
          </a:p>
          <a:p>
            <a:pPr algn="just">
              <a:lnSpc>
                <a:spcPct val="115000"/>
              </a:lnSpc>
              <a:spcBef>
                <a:spcPts val="0"/>
              </a:spcBef>
              <a:spcAft>
                <a:spcPts val="600"/>
              </a:spcAft>
              <a:defRPr/>
            </a:pPr>
            <a:r>
              <a:rPr lang="en-US" b="0" dirty="0" err="1">
                <a:solidFill>
                  <a:schemeClr val="tx2">
                    <a:lumMod val="75000"/>
                  </a:schemeClr>
                </a:solidFill>
                <a:ea typeface="Arial Unicode MS" panose="020B0604020202020204" pitchFamily="34" charset="-128"/>
                <a:cs typeface="Arial Unicode MS" panose="020B0604020202020204" pitchFamily="34" charset="-128"/>
              </a:rPr>
              <a:t>Mycophenolic</a:t>
            </a:r>
            <a:r>
              <a:rPr lang="en-US" b="0" dirty="0">
                <a:solidFill>
                  <a:schemeClr val="tx2">
                    <a:lumMod val="75000"/>
                  </a:schemeClr>
                </a:solidFill>
                <a:ea typeface="Arial Unicode MS" panose="020B0604020202020204" pitchFamily="34" charset="-128"/>
                <a:cs typeface="Arial Unicode MS" panose="020B0604020202020204" pitchFamily="34" charset="-128"/>
              </a:rPr>
              <a:t> acid, cyclophosphamide, </a:t>
            </a:r>
            <a:r>
              <a:rPr lang="en-US" b="0" dirty="0" err="1">
                <a:solidFill>
                  <a:schemeClr val="tx2">
                    <a:lumMod val="75000"/>
                  </a:schemeClr>
                </a:solidFill>
                <a:ea typeface="Arial Unicode MS" panose="020B0604020202020204" pitchFamily="34" charset="-128"/>
                <a:cs typeface="Arial Unicode MS" panose="020B0604020202020204" pitchFamily="34" charset="-128"/>
              </a:rPr>
              <a:t>leflunomide</a:t>
            </a:r>
            <a:r>
              <a:rPr lang="en-US" b="0" dirty="0">
                <a:solidFill>
                  <a:schemeClr val="tx2">
                    <a:lumMod val="75000"/>
                  </a:schemeClr>
                </a:solidFill>
                <a:ea typeface="Arial Unicode MS" panose="020B0604020202020204" pitchFamily="34" charset="-128"/>
                <a:cs typeface="Arial Unicode MS" panose="020B0604020202020204" pitchFamily="34" charset="-128"/>
              </a:rPr>
              <a:t> and methotrexate should be avoided. </a:t>
            </a:r>
            <a:endParaRPr lang="it-IT" b="0" dirty="0">
              <a:solidFill>
                <a:schemeClr val="tx2">
                  <a:lumMod val="75000"/>
                </a:schemeClr>
              </a:solidFill>
              <a:ea typeface="Arial Unicode MS" panose="020B0604020202020204" pitchFamily="34" charset="-128"/>
              <a:cs typeface="Arial Unicode MS" panose="020B0604020202020204" pitchFamily="34" charset="-128"/>
            </a:endParaRPr>
          </a:p>
          <a:p>
            <a:pPr>
              <a:spcBef>
                <a:spcPts val="0"/>
              </a:spcBef>
              <a:spcAft>
                <a:spcPts val="600"/>
              </a:spcAft>
            </a:pPr>
            <a:endParaRPr lang="en-US" altLang="it-IT" b="1" kern="0" dirty="0" smtClean="0">
              <a:solidFill>
                <a:schemeClr val="tx2">
                  <a:lumMod val="75000"/>
                </a:schemeClr>
              </a:solidFill>
            </a:endParaRPr>
          </a:p>
          <a:p>
            <a:pPr>
              <a:spcBef>
                <a:spcPts val="0"/>
              </a:spcBef>
              <a:spcAft>
                <a:spcPts val="600"/>
              </a:spcAft>
            </a:pPr>
            <a:endParaRPr lang="en-US" altLang="it-IT" b="1" kern="0" dirty="0" smtClean="0">
              <a:solidFill>
                <a:schemeClr val="tx2">
                  <a:lumMod val="75000"/>
                </a:schemeClr>
              </a:solidFill>
            </a:endParaRPr>
          </a:p>
        </p:txBody>
      </p:sp>
    </p:spTree>
    <p:extLst>
      <p:ext uri="{BB962C8B-B14F-4D97-AF65-F5344CB8AC3E}">
        <p14:creationId xmlns:p14="http://schemas.microsoft.com/office/powerpoint/2010/main" val="17769143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es-ES" dirty="0" smtClean="0"/>
              <a:t>Recommendation 10: Menopause</a:t>
            </a:r>
            <a:endParaRPr lang="es-ES" dirty="0"/>
          </a:p>
        </p:txBody>
      </p:sp>
      <p:sp>
        <p:nvSpPr>
          <p:cNvPr id="7" name="Marcador de número de diapositiva 6"/>
          <p:cNvSpPr>
            <a:spLocks noGrp="1"/>
          </p:cNvSpPr>
          <p:nvPr>
            <p:ph type="sldNum" sz="quarter" idx="4"/>
          </p:nvPr>
        </p:nvSpPr>
        <p:spPr/>
        <p:txBody>
          <a:bodyPr/>
          <a:lstStyle/>
          <a:p>
            <a:fld id="{F096157D-9D44-4342-AEFF-76ADE352FA4A}" type="slidenum">
              <a:rPr lang="tr-TR" smtClean="0"/>
              <a:pPr/>
              <a:t>12</a:t>
            </a:fld>
            <a:endParaRPr lang="tr-TR" dirty="0"/>
          </a:p>
        </p:txBody>
      </p:sp>
      <p:sp>
        <p:nvSpPr>
          <p:cNvPr id="6" name="Marcador de fecha 5"/>
          <p:cNvSpPr>
            <a:spLocks noGrp="1"/>
          </p:cNvSpPr>
          <p:nvPr>
            <p:ph type="dt" sz="half" idx="2"/>
          </p:nvPr>
        </p:nvSpPr>
        <p:spPr/>
        <p:txBody>
          <a:bodyPr/>
          <a:lstStyle/>
          <a:p>
            <a:fld id="{F6400876-E198-994A-958F-F82423EE1644}" type="datetime1">
              <a:rPr lang="es-ES" smtClean="0"/>
              <a:t>11/01/2018</a:t>
            </a:fld>
            <a:endParaRPr lang="en-US" dirty="0"/>
          </a:p>
        </p:txBody>
      </p:sp>
      <p:sp>
        <p:nvSpPr>
          <p:cNvPr id="9" name="Marcador de contenido 3"/>
          <p:cNvSpPr>
            <a:spLocks noGrp="1"/>
          </p:cNvSpPr>
          <p:nvPr>
            <p:ph idx="1"/>
          </p:nvPr>
        </p:nvSpPr>
        <p:spPr>
          <a:xfrm>
            <a:off x="490538" y="1860372"/>
            <a:ext cx="8334171" cy="1224660"/>
          </a:xfrm>
        </p:spPr>
        <p:txBody>
          <a:bodyPr/>
          <a:lstStyle/>
          <a:p>
            <a:pPr algn="just">
              <a:lnSpc>
                <a:spcPct val="120000"/>
              </a:lnSpc>
              <a:spcBef>
                <a:spcPct val="0"/>
              </a:spcBef>
              <a:spcAft>
                <a:spcPts val="600"/>
              </a:spcAft>
              <a:buClr>
                <a:schemeClr val="tx1"/>
              </a:buClr>
              <a:defRPr/>
            </a:pPr>
            <a:r>
              <a:rPr lang="en-US" sz="1400" b="1" dirty="0" smtClean="0">
                <a:solidFill>
                  <a:schemeClr val="tx2">
                    <a:lumMod val="75000"/>
                  </a:schemeClr>
                </a:solidFill>
                <a:ea typeface="Calibri"/>
                <a:cs typeface="Calibri"/>
              </a:rPr>
              <a:t>Hormone </a:t>
            </a:r>
            <a:r>
              <a:rPr lang="en-US" sz="1400" b="1" dirty="0">
                <a:solidFill>
                  <a:schemeClr val="tx2">
                    <a:lumMod val="75000"/>
                  </a:schemeClr>
                </a:solidFill>
                <a:ea typeface="Calibri"/>
                <a:cs typeface="Calibri"/>
              </a:rPr>
              <a:t>Replacement Therapy (HRT) </a:t>
            </a:r>
            <a:r>
              <a:rPr lang="en-US" sz="1400" dirty="0">
                <a:solidFill>
                  <a:schemeClr val="tx2">
                    <a:lumMod val="75000"/>
                  </a:schemeClr>
                </a:solidFill>
                <a:ea typeface="Calibri"/>
                <a:cs typeface="Calibri"/>
              </a:rPr>
              <a:t>can be used for the management of </a:t>
            </a:r>
            <a:r>
              <a:rPr lang="en-US" sz="1400" b="1" u="sng" dirty="0">
                <a:solidFill>
                  <a:schemeClr val="tx2">
                    <a:lumMod val="75000"/>
                  </a:schemeClr>
                </a:solidFill>
                <a:ea typeface="Calibri"/>
                <a:cs typeface="Calibri"/>
              </a:rPr>
              <a:t>severe</a:t>
            </a:r>
            <a:r>
              <a:rPr lang="en-US" sz="1400" u="sng" dirty="0">
                <a:solidFill>
                  <a:schemeClr val="tx2">
                    <a:lumMod val="75000"/>
                  </a:schemeClr>
                </a:solidFill>
                <a:ea typeface="Calibri"/>
                <a:cs typeface="Calibri"/>
              </a:rPr>
              <a:t> </a:t>
            </a:r>
            <a:r>
              <a:rPr lang="en-US" sz="1400" u="sng" dirty="0" smtClean="0">
                <a:solidFill>
                  <a:schemeClr val="tx2">
                    <a:lumMod val="75000"/>
                  </a:schemeClr>
                </a:solidFill>
                <a:ea typeface="Calibri"/>
                <a:cs typeface="Calibri"/>
              </a:rPr>
              <a:t>menopausal symptoms </a:t>
            </a:r>
            <a:r>
              <a:rPr lang="en-US" sz="1400" dirty="0" smtClean="0">
                <a:solidFill>
                  <a:schemeClr val="tx2">
                    <a:lumMod val="75000"/>
                  </a:schemeClr>
                </a:solidFill>
                <a:ea typeface="Calibri"/>
                <a:cs typeface="Calibri"/>
              </a:rPr>
              <a:t>in women with SLE with stable/inactive disease </a:t>
            </a:r>
            <a:r>
              <a:rPr lang="en-US" sz="1400" b="1" dirty="0">
                <a:solidFill>
                  <a:schemeClr val="tx2">
                    <a:lumMod val="75000"/>
                  </a:schemeClr>
                </a:solidFill>
                <a:ea typeface="Calibri"/>
                <a:cs typeface="Calibri"/>
              </a:rPr>
              <a:t>(1/A</a:t>
            </a:r>
            <a:r>
              <a:rPr lang="en-US" sz="1400" b="1" dirty="0" smtClean="0">
                <a:solidFill>
                  <a:schemeClr val="tx2">
                    <a:lumMod val="75000"/>
                  </a:schemeClr>
                </a:solidFill>
                <a:ea typeface="Calibri"/>
                <a:cs typeface="Calibri"/>
              </a:rPr>
              <a:t>)</a:t>
            </a:r>
            <a:r>
              <a:rPr lang="en-US" sz="1400" dirty="0" smtClean="0">
                <a:solidFill>
                  <a:schemeClr val="tx2">
                    <a:lumMod val="75000"/>
                  </a:schemeClr>
                </a:solidFill>
                <a:ea typeface="Calibri"/>
                <a:cs typeface="Calibri"/>
              </a:rPr>
              <a:t>.</a:t>
            </a:r>
            <a:endParaRPr lang="en-US" altLang="it-IT" sz="1600" b="1" dirty="0" smtClean="0">
              <a:solidFill>
                <a:schemeClr val="tx2">
                  <a:lumMod val="75000"/>
                </a:schemeClr>
              </a:solidFill>
            </a:endParaRPr>
          </a:p>
          <a:p>
            <a:pPr algn="just">
              <a:spcAft>
                <a:spcPts val="600"/>
              </a:spcAft>
            </a:pPr>
            <a:r>
              <a:rPr lang="en-US" altLang="it-IT" sz="1400" dirty="0">
                <a:solidFill>
                  <a:schemeClr val="tx2">
                    <a:lumMod val="75000"/>
                  </a:schemeClr>
                </a:solidFill>
              </a:rPr>
              <a:t>The use of HRT in patients with </a:t>
            </a:r>
            <a:r>
              <a:rPr lang="en-US" altLang="it-IT" sz="1400" b="1" dirty="0">
                <a:solidFill>
                  <a:schemeClr val="tx2">
                    <a:lumMod val="75000"/>
                  </a:schemeClr>
                </a:solidFill>
              </a:rPr>
              <a:t>positive </a:t>
            </a:r>
            <a:r>
              <a:rPr lang="en-US" altLang="it-IT" sz="1400" b="1" dirty="0" err="1">
                <a:solidFill>
                  <a:schemeClr val="tx2">
                    <a:lumMod val="75000"/>
                  </a:schemeClr>
                </a:solidFill>
              </a:rPr>
              <a:t>aPL</a:t>
            </a:r>
            <a:r>
              <a:rPr lang="en-US" altLang="it-IT" sz="1400" b="1" dirty="0">
                <a:solidFill>
                  <a:schemeClr val="tx2">
                    <a:lumMod val="75000"/>
                  </a:schemeClr>
                </a:solidFill>
              </a:rPr>
              <a:t> </a:t>
            </a:r>
            <a:r>
              <a:rPr lang="en-US" altLang="it-IT" sz="1400" dirty="0">
                <a:solidFill>
                  <a:schemeClr val="tx2">
                    <a:lumMod val="75000"/>
                  </a:schemeClr>
                </a:solidFill>
              </a:rPr>
              <a:t>should be carefully </a:t>
            </a:r>
            <a:r>
              <a:rPr lang="en-US" altLang="it-IT" sz="1400" dirty="0" smtClean="0">
                <a:solidFill>
                  <a:schemeClr val="tx2">
                    <a:lumMod val="75000"/>
                  </a:schemeClr>
                </a:solidFill>
              </a:rPr>
              <a:t>weighed due to thrombotic and cardiovascular disease risk factor </a:t>
            </a:r>
            <a:r>
              <a:rPr lang="en-US" altLang="it-IT" sz="1400" b="1" dirty="0" smtClean="0">
                <a:solidFill>
                  <a:schemeClr val="tx2">
                    <a:lumMod val="75000"/>
                  </a:schemeClr>
                </a:solidFill>
              </a:rPr>
              <a:t>(-/D)</a:t>
            </a:r>
            <a:r>
              <a:rPr lang="en-US" altLang="it-IT" sz="1400" dirty="0" smtClean="0">
                <a:solidFill>
                  <a:schemeClr val="tx2">
                    <a:lumMod val="75000"/>
                  </a:schemeClr>
                </a:solidFill>
              </a:rPr>
              <a:t>.</a:t>
            </a:r>
          </a:p>
          <a:p>
            <a:pPr algn="just"/>
            <a:endParaRPr lang="it-IT" altLang="it-IT" sz="1400" b="1" dirty="0">
              <a:solidFill>
                <a:schemeClr val="tx2">
                  <a:lumMod val="75000"/>
                </a:schemeClr>
              </a:solidFill>
            </a:endParaRPr>
          </a:p>
          <a:p>
            <a:pPr algn="just"/>
            <a:endParaRPr lang="en-US" altLang="it-IT" sz="1600" dirty="0"/>
          </a:p>
          <a:p>
            <a:pPr algn="just"/>
            <a:endParaRPr lang="en-US" altLang="it-IT" sz="1600" b="1" dirty="0" smtClean="0">
              <a:solidFill>
                <a:schemeClr val="tx2">
                  <a:lumMod val="75000"/>
                </a:schemeClr>
              </a:solidFill>
            </a:endParaRPr>
          </a:p>
        </p:txBody>
      </p:sp>
      <p:sp>
        <p:nvSpPr>
          <p:cNvPr id="10" name="Título 4"/>
          <p:cNvSpPr txBox="1">
            <a:spLocks/>
          </p:cNvSpPr>
          <p:nvPr/>
        </p:nvSpPr>
        <p:spPr>
          <a:xfrm>
            <a:off x="464897" y="3120915"/>
            <a:ext cx="8334172" cy="634545"/>
          </a:xfrm>
          <a:prstGeom prst="rect">
            <a:avLst/>
          </a:prstGeom>
        </p:spPr>
        <p:txBody>
          <a:bodyPr/>
          <a:lstStyle>
            <a:lvl1pPr algn="l" rtl="0" eaLnBrk="1" fontAlgn="base" hangingPunct="1">
              <a:spcBef>
                <a:spcPct val="0"/>
              </a:spcBef>
              <a:spcAft>
                <a:spcPct val="0"/>
              </a:spcAft>
              <a:defRPr sz="2800" b="0" i="0">
                <a:solidFill>
                  <a:srgbClr val="0056B9"/>
                </a:solidFill>
                <a:latin typeface="+mj-lt"/>
                <a:ea typeface="ＭＳ Ｐゴシック" charset="0"/>
                <a:cs typeface="+mj-cs"/>
              </a:defRPr>
            </a:lvl1pPr>
            <a:lvl2pPr algn="l" rtl="0" eaLnBrk="1" fontAlgn="base" hangingPunct="1">
              <a:spcBef>
                <a:spcPct val="0"/>
              </a:spcBef>
              <a:spcAft>
                <a:spcPct val="0"/>
              </a:spcAft>
              <a:defRPr sz="1400" b="1" i="1">
                <a:solidFill>
                  <a:srgbClr val="058AD4"/>
                </a:solidFill>
                <a:latin typeface="Arial" pitchFamily="34" charset="0"/>
                <a:ea typeface="ＭＳ Ｐゴシック" charset="0"/>
              </a:defRPr>
            </a:lvl2pPr>
            <a:lvl3pPr algn="l" rtl="0" eaLnBrk="1" fontAlgn="base" hangingPunct="1">
              <a:spcBef>
                <a:spcPct val="0"/>
              </a:spcBef>
              <a:spcAft>
                <a:spcPct val="0"/>
              </a:spcAft>
              <a:defRPr sz="1400" b="1" i="1">
                <a:solidFill>
                  <a:srgbClr val="058AD4"/>
                </a:solidFill>
                <a:latin typeface="Arial" pitchFamily="34" charset="0"/>
                <a:ea typeface="ＭＳ Ｐゴシック" charset="0"/>
              </a:defRPr>
            </a:lvl3pPr>
            <a:lvl4pPr algn="l" rtl="0" eaLnBrk="1" fontAlgn="base" hangingPunct="1">
              <a:spcBef>
                <a:spcPct val="0"/>
              </a:spcBef>
              <a:spcAft>
                <a:spcPct val="0"/>
              </a:spcAft>
              <a:defRPr sz="1400" b="1" i="1">
                <a:solidFill>
                  <a:srgbClr val="058AD4"/>
                </a:solidFill>
                <a:latin typeface="Arial" pitchFamily="34" charset="0"/>
                <a:ea typeface="ＭＳ Ｐゴシック" charset="0"/>
              </a:defRPr>
            </a:lvl4pPr>
            <a:lvl5pPr algn="l" rtl="0" eaLnBrk="1" fontAlgn="base" hangingPunct="1">
              <a:spcBef>
                <a:spcPct val="0"/>
              </a:spcBef>
              <a:spcAft>
                <a:spcPct val="0"/>
              </a:spcAft>
              <a:defRPr sz="1400" b="1" i="1">
                <a:solidFill>
                  <a:srgbClr val="058AD4"/>
                </a:solidFill>
                <a:latin typeface="Arial" pitchFamily="34" charset="0"/>
                <a:ea typeface="ＭＳ Ｐゴシック" charset="0"/>
              </a:defRPr>
            </a:lvl5pPr>
            <a:lvl6pPr marL="457200" algn="l" rtl="0" eaLnBrk="1" fontAlgn="base" hangingPunct="1">
              <a:spcBef>
                <a:spcPct val="0"/>
              </a:spcBef>
              <a:spcAft>
                <a:spcPct val="0"/>
              </a:spcAft>
              <a:defRPr sz="1400" b="1" i="1">
                <a:solidFill>
                  <a:srgbClr val="058AD4"/>
                </a:solidFill>
                <a:latin typeface="Arial" pitchFamily="34" charset="0"/>
              </a:defRPr>
            </a:lvl6pPr>
            <a:lvl7pPr marL="914400" algn="l" rtl="0" eaLnBrk="1" fontAlgn="base" hangingPunct="1">
              <a:spcBef>
                <a:spcPct val="0"/>
              </a:spcBef>
              <a:spcAft>
                <a:spcPct val="0"/>
              </a:spcAft>
              <a:defRPr sz="1400" b="1" i="1">
                <a:solidFill>
                  <a:srgbClr val="058AD4"/>
                </a:solidFill>
                <a:latin typeface="Arial" pitchFamily="34" charset="0"/>
              </a:defRPr>
            </a:lvl7pPr>
            <a:lvl8pPr marL="1371600" algn="l" rtl="0" eaLnBrk="1" fontAlgn="base" hangingPunct="1">
              <a:spcBef>
                <a:spcPct val="0"/>
              </a:spcBef>
              <a:spcAft>
                <a:spcPct val="0"/>
              </a:spcAft>
              <a:defRPr sz="1400" b="1" i="1">
                <a:solidFill>
                  <a:srgbClr val="058AD4"/>
                </a:solidFill>
                <a:latin typeface="Arial" pitchFamily="34" charset="0"/>
              </a:defRPr>
            </a:lvl8pPr>
            <a:lvl9pPr marL="1828800" algn="l" rtl="0" eaLnBrk="1" fontAlgn="base" hangingPunct="1">
              <a:spcBef>
                <a:spcPct val="0"/>
              </a:spcBef>
              <a:spcAft>
                <a:spcPct val="0"/>
              </a:spcAft>
              <a:defRPr sz="1400" b="1" i="1">
                <a:solidFill>
                  <a:srgbClr val="058AD4"/>
                </a:solidFill>
                <a:latin typeface="Arial" pitchFamily="34" charset="0"/>
              </a:defRPr>
            </a:lvl9pPr>
          </a:lstStyle>
          <a:p>
            <a:r>
              <a:rPr lang="es-ES" kern="0" dirty="0" smtClean="0"/>
              <a:t>Recommendation 11: </a:t>
            </a:r>
            <a:r>
              <a:rPr lang="en-US" altLang="it-IT" kern="0" dirty="0" smtClean="0"/>
              <a:t>Screening for </a:t>
            </a:r>
            <a:r>
              <a:rPr lang="en-US" altLang="it-IT" kern="0" dirty="0"/>
              <a:t>Malignancies </a:t>
            </a:r>
          </a:p>
        </p:txBody>
      </p:sp>
      <p:sp>
        <p:nvSpPr>
          <p:cNvPr id="11" name="Marcador de contenido 3"/>
          <p:cNvSpPr txBox="1">
            <a:spLocks/>
          </p:cNvSpPr>
          <p:nvPr/>
        </p:nvSpPr>
        <p:spPr bwMode="auto">
          <a:xfrm>
            <a:off x="490538" y="3704659"/>
            <a:ext cx="8334171" cy="1002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ts val="1200"/>
              </a:spcAft>
              <a:buClr>
                <a:srgbClr val="003FA8"/>
              </a:buClr>
              <a:buFont typeface="Arial"/>
              <a:buChar char="•"/>
              <a:defRPr sz="1200">
                <a:solidFill>
                  <a:schemeClr val="bg2">
                    <a:lumMod val="50000"/>
                  </a:schemeClr>
                </a:solidFill>
                <a:latin typeface="+mn-lt"/>
                <a:ea typeface="ＭＳ Ｐゴシック" charset="0"/>
                <a:cs typeface="+mn-cs"/>
              </a:defRPr>
            </a:lvl1pPr>
            <a:lvl2pPr marL="742950" indent="-285750" algn="l" rtl="0" eaLnBrk="1" fontAlgn="base" hangingPunct="1">
              <a:spcBef>
                <a:spcPct val="20000"/>
              </a:spcBef>
              <a:spcAft>
                <a:spcPct val="0"/>
              </a:spcAft>
              <a:buFont typeface="Wingdings" charset="2"/>
              <a:buChar char="§"/>
              <a:defRPr sz="1200">
                <a:solidFill>
                  <a:schemeClr val="tx1">
                    <a:lumMod val="65000"/>
                    <a:lumOff val="35000"/>
                  </a:schemeClr>
                </a:solidFill>
                <a:latin typeface="+mn-lt"/>
                <a:ea typeface="Arial" charset="0"/>
                <a:cs typeface="+mn-cs"/>
              </a:defRPr>
            </a:lvl2pPr>
            <a:lvl3pPr marL="1143000" indent="-228600" algn="l" rtl="0" eaLnBrk="1" fontAlgn="base" hangingPunct="1">
              <a:spcBef>
                <a:spcPct val="20000"/>
              </a:spcBef>
              <a:spcAft>
                <a:spcPct val="0"/>
              </a:spcAft>
              <a:buFont typeface="Wingdings" charset="2"/>
              <a:buChar char="§"/>
              <a:defRPr sz="1200">
                <a:solidFill>
                  <a:schemeClr val="tx1">
                    <a:lumMod val="65000"/>
                    <a:lumOff val="35000"/>
                  </a:schemeClr>
                </a:solidFill>
                <a:latin typeface="+mn-lt"/>
                <a:ea typeface="Arial" charset="0"/>
                <a:cs typeface="+mn-cs"/>
              </a:defRPr>
            </a:lvl3pPr>
            <a:lvl4pPr marL="1600200" indent="-228600" algn="l" rtl="0" eaLnBrk="1" fontAlgn="base" hangingPunct="1">
              <a:spcBef>
                <a:spcPct val="20000"/>
              </a:spcBef>
              <a:spcAft>
                <a:spcPct val="0"/>
              </a:spcAft>
              <a:buFont typeface="Wingdings" charset="2"/>
              <a:buChar char="§"/>
              <a:defRPr sz="1200">
                <a:solidFill>
                  <a:schemeClr val="tx1">
                    <a:lumMod val="65000"/>
                    <a:lumOff val="35000"/>
                  </a:schemeClr>
                </a:solidFill>
                <a:latin typeface="+mn-lt"/>
                <a:ea typeface="Arial" charset="0"/>
                <a:cs typeface="+mn-cs"/>
              </a:defRPr>
            </a:lvl4pPr>
            <a:lvl5pPr marL="2057400" indent="-228600" algn="l" rtl="0" eaLnBrk="1" fontAlgn="base" hangingPunct="1">
              <a:spcBef>
                <a:spcPct val="20000"/>
              </a:spcBef>
              <a:spcAft>
                <a:spcPct val="0"/>
              </a:spcAft>
              <a:buFont typeface="Wingdings" charset="2"/>
              <a:buChar char="§"/>
              <a:defRPr sz="1200">
                <a:solidFill>
                  <a:schemeClr val="tx1">
                    <a:lumMod val="65000"/>
                    <a:lumOff val="35000"/>
                  </a:schemeClr>
                </a:solidFill>
                <a:latin typeface="+mn-lt"/>
                <a:ea typeface="Arial" charset="0"/>
                <a:cs typeface="+mn-cs"/>
              </a:defRPr>
            </a:lvl5pPr>
            <a:lvl6pPr marL="2514600" indent="-228600" algn="l" rtl="0" eaLnBrk="1" fontAlgn="base" hangingPunct="1">
              <a:spcBef>
                <a:spcPct val="20000"/>
              </a:spcBef>
              <a:spcAft>
                <a:spcPct val="0"/>
              </a:spcAft>
              <a:buChar char="»"/>
              <a:defRPr sz="1200">
                <a:solidFill>
                  <a:schemeClr val="tx1"/>
                </a:solidFill>
                <a:latin typeface="+mn-lt"/>
                <a:cs typeface="+mn-cs"/>
              </a:defRPr>
            </a:lvl6pPr>
            <a:lvl7pPr marL="2971800" indent="-228600" algn="l" rtl="0" eaLnBrk="1" fontAlgn="base" hangingPunct="1">
              <a:spcBef>
                <a:spcPct val="20000"/>
              </a:spcBef>
              <a:spcAft>
                <a:spcPct val="0"/>
              </a:spcAft>
              <a:buChar char="»"/>
              <a:defRPr sz="1200">
                <a:solidFill>
                  <a:schemeClr val="tx1"/>
                </a:solidFill>
                <a:latin typeface="+mn-lt"/>
                <a:cs typeface="+mn-cs"/>
              </a:defRPr>
            </a:lvl7pPr>
            <a:lvl8pPr marL="3429000" indent="-228600" algn="l" rtl="0" eaLnBrk="1" fontAlgn="base" hangingPunct="1">
              <a:spcBef>
                <a:spcPct val="20000"/>
              </a:spcBef>
              <a:spcAft>
                <a:spcPct val="0"/>
              </a:spcAft>
              <a:buChar char="»"/>
              <a:defRPr sz="1200">
                <a:solidFill>
                  <a:schemeClr val="tx1"/>
                </a:solidFill>
                <a:latin typeface="+mn-lt"/>
                <a:cs typeface="+mn-cs"/>
              </a:defRPr>
            </a:lvl8pPr>
            <a:lvl9pPr marL="3886200" indent="-228600" algn="l" rtl="0" eaLnBrk="1" fontAlgn="base" hangingPunct="1">
              <a:spcBef>
                <a:spcPct val="20000"/>
              </a:spcBef>
              <a:spcAft>
                <a:spcPct val="0"/>
              </a:spcAft>
              <a:buChar char="»"/>
              <a:defRPr sz="1200">
                <a:solidFill>
                  <a:schemeClr val="tx1"/>
                </a:solidFill>
                <a:latin typeface="+mn-lt"/>
                <a:cs typeface="+mn-cs"/>
              </a:defRPr>
            </a:lvl9pPr>
          </a:lstStyle>
          <a:p>
            <a:pPr algn="just">
              <a:spcBef>
                <a:spcPts val="0"/>
              </a:spcBef>
              <a:spcAft>
                <a:spcPts val="600"/>
              </a:spcAft>
            </a:pPr>
            <a:r>
              <a:rPr lang="en-US" altLang="it-IT" sz="1400" b="0" kern="0" dirty="0" smtClean="0"/>
              <a:t>Women with SLE and/or APS should undergo screening for malignancies </a:t>
            </a:r>
            <a:r>
              <a:rPr lang="en-US" altLang="it-IT" sz="1400" b="0" u="sng" kern="0" dirty="0" smtClean="0"/>
              <a:t>similar to the general population </a:t>
            </a:r>
            <a:r>
              <a:rPr lang="en-US" altLang="it-IT" sz="1400" b="1" kern="0" dirty="0" smtClean="0"/>
              <a:t>(-/D)</a:t>
            </a:r>
            <a:r>
              <a:rPr lang="en-US" altLang="it-IT" sz="1400" b="0" kern="0" dirty="0" smtClean="0"/>
              <a:t>. </a:t>
            </a:r>
          </a:p>
          <a:p>
            <a:pPr algn="just">
              <a:spcBef>
                <a:spcPts val="0"/>
              </a:spcBef>
              <a:spcAft>
                <a:spcPts val="600"/>
              </a:spcAft>
            </a:pPr>
            <a:r>
              <a:rPr lang="en-US" altLang="it-IT" sz="1400" b="0" kern="0" dirty="0" smtClean="0">
                <a:solidFill>
                  <a:schemeClr val="tx2">
                    <a:lumMod val="75000"/>
                  </a:schemeClr>
                </a:solidFill>
              </a:rPr>
              <a:t>Women with SLE, especially those exposed to immunosuppressive drugs, are at higher risk of </a:t>
            </a:r>
            <a:r>
              <a:rPr lang="en-US" altLang="it-IT" sz="1400" b="1" kern="0" dirty="0" smtClean="0">
                <a:solidFill>
                  <a:schemeClr val="tx2">
                    <a:lumMod val="75000"/>
                  </a:schemeClr>
                </a:solidFill>
              </a:rPr>
              <a:t>cervical pre-malignant lesions </a:t>
            </a:r>
            <a:r>
              <a:rPr lang="en-US" altLang="it-IT" sz="1400" b="0" kern="0" dirty="0" smtClean="0">
                <a:solidFill>
                  <a:schemeClr val="tx2">
                    <a:lumMod val="75000"/>
                  </a:schemeClr>
                </a:solidFill>
              </a:rPr>
              <a:t>and should be monitored with vigilance </a:t>
            </a:r>
            <a:r>
              <a:rPr lang="en-US" altLang="it-IT" sz="1400" b="1" kern="0" dirty="0" smtClean="0">
                <a:solidFill>
                  <a:schemeClr val="tx2">
                    <a:lumMod val="75000"/>
                  </a:schemeClr>
                </a:solidFill>
              </a:rPr>
              <a:t>(2/B)</a:t>
            </a:r>
            <a:r>
              <a:rPr lang="en-US" altLang="it-IT" sz="1400" b="0" kern="0" dirty="0" smtClean="0">
                <a:solidFill>
                  <a:schemeClr val="tx2">
                    <a:lumMod val="75000"/>
                  </a:schemeClr>
                </a:solidFill>
              </a:rPr>
              <a:t>.</a:t>
            </a:r>
          </a:p>
          <a:p>
            <a:pPr algn="just"/>
            <a:endParaRPr lang="it-IT" altLang="it-IT" sz="1400" b="1" kern="0" dirty="0" smtClean="0">
              <a:solidFill>
                <a:schemeClr val="tx2">
                  <a:lumMod val="75000"/>
                </a:schemeClr>
              </a:solidFill>
            </a:endParaRPr>
          </a:p>
          <a:p>
            <a:pPr algn="just"/>
            <a:endParaRPr lang="en-US" altLang="it-IT" sz="1400" b="0" kern="0" dirty="0" smtClean="0"/>
          </a:p>
          <a:p>
            <a:pPr algn="just"/>
            <a:r>
              <a:rPr lang="en-US" altLang="it-IT" sz="1400" b="0" kern="0" dirty="0">
                <a:solidFill>
                  <a:schemeClr val="tx2">
                    <a:lumMod val="75000"/>
                  </a:schemeClr>
                </a:solidFill>
              </a:rPr>
              <a:t>HPV immunization can be considered in women with SLE and/or APS and stable/inactive disease (3/D). </a:t>
            </a:r>
            <a:endParaRPr lang="it-IT" altLang="it-IT" sz="1400" b="0" kern="0" dirty="0">
              <a:solidFill>
                <a:schemeClr val="tx2">
                  <a:lumMod val="75000"/>
                </a:schemeClr>
              </a:solidFill>
            </a:endParaRPr>
          </a:p>
          <a:p>
            <a:pPr marL="0" indent="0" algn="just">
              <a:buNone/>
            </a:pPr>
            <a:endParaRPr lang="en-US" altLang="it-IT" sz="1400" b="1" kern="0" dirty="0" smtClean="0">
              <a:solidFill>
                <a:schemeClr val="tx2">
                  <a:lumMod val="75000"/>
                </a:schemeClr>
              </a:solidFill>
            </a:endParaRPr>
          </a:p>
        </p:txBody>
      </p:sp>
      <p:sp>
        <p:nvSpPr>
          <p:cNvPr id="12" name="Título 4"/>
          <p:cNvSpPr txBox="1">
            <a:spLocks/>
          </p:cNvSpPr>
          <p:nvPr/>
        </p:nvSpPr>
        <p:spPr>
          <a:xfrm>
            <a:off x="439265" y="4856416"/>
            <a:ext cx="8334172" cy="634545"/>
          </a:xfrm>
          <a:prstGeom prst="rect">
            <a:avLst/>
          </a:prstGeom>
        </p:spPr>
        <p:txBody>
          <a:bodyPr/>
          <a:lstStyle>
            <a:lvl1pPr algn="l" rtl="0" eaLnBrk="1" fontAlgn="base" hangingPunct="1">
              <a:spcBef>
                <a:spcPct val="0"/>
              </a:spcBef>
              <a:spcAft>
                <a:spcPct val="0"/>
              </a:spcAft>
              <a:defRPr sz="2800" b="0" i="0">
                <a:solidFill>
                  <a:srgbClr val="0056B9"/>
                </a:solidFill>
                <a:latin typeface="+mj-lt"/>
                <a:ea typeface="ＭＳ Ｐゴシック" charset="0"/>
                <a:cs typeface="+mj-cs"/>
              </a:defRPr>
            </a:lvl1pPr>
            <a:lvl2pPr algn="l" rtl="0" eaLnBrk="1" fontAlgn="base" hangingPunct="1">
              <a:spcBef>
                <a:spcPct val="0"/>
              </a:spcBef>
              <a:spcAft>
                <a:spcPct val="0"/>
              </a:spcAft>
              <a:defRPr sz="1400" b="1" i="1">
                <a:solidFill>
                  <a:srgbClr val="058AD4"/>
                </a:solidFill>
                <a:latin typeface="Arial" pitchFamily="34" charset="0"/>
                <a:ea typeface="ＭＳ Ｐゴシック" charset="0"/>
              </a:defRPr>
            </a:lvl2pPr>
            <a:lvl3pPr algn="l" rtl="0" eaLnBrk="1" fontAlgn="base" hangingPunct="1">
              <a:spcBef>
                <a:spcPct val="0"/>
              </a:spcBef>
              <a:spcAft>
                <a:spcPct val="0"/>
              </a:spcAft>
              <a:defRPr sz="1400" b="1" i="1">
                <a:solidFill>
                  <a:srgbClr val="058AD4"/>
                </a:solidFill>
                <a:latin typeface="Arial" pitchFamily="34" charset="0"/>
                <a:ea typeface="ＭＳ Ｐゴシック" charset="0"/>
              </a:defRPr>
            </a:lvl3pPr>
            <a:lvl4pPr algn="l" rtl="0" eaLnBrk="1" fontAlgn="base" hangingPunct="1">
              <a:spcBef>
                <a:spcPct val="0"/>
              </a:spcBef>
              <a:spcAft>
                <a:spcPct val="0"/>
              </a:spcAft>
              <a:defRPr sz="1400" b="1" i="1">
                <a:solidFill>
                  <a:srgbClr val="058AD4"/>
                </a:solidFill>
                <a:latin typeface="Arial" pitchFamily="34" charset="0"/>
                <a:ea typeface="ＭＳ Ｐゴシック" charset="0"/>
              </a:defRPr>
            </a:lvl4pPr>
            <a:lvl5pPr algn="l" rtl="0" eaLnBrk="1" fontAlgn="base" hangingPunct="1">
              <a:spcBef>
                <a:spcPct val="0"/>
              </a:spcBef>
              <a:spcAft>
                <a:spcPct val="0"/>
              </a:spcAft>
              <a:defRPr sz="1400" b="1" i="1">
                <a:solidFill>
                  <a:srgbClr val="058AD4"/>
                </a:solidFill>
                <a:latin typeface="Arial" pitchFamily="34" charset="0"/>
                <a:ea typeface="ＭＳ Ｐゴシック" charset="0"/>
              </a:defRPr>
            </a:lvl5pPr>
            <a:lvl6pPr marL="457200" algn="l" rtl="0" eaLnBrk="1" fontAlgn="base" hangingPunct="1">
              <a:spcBef>
                <a:spcPct val="0"/>
              </a:spcBef>
              <a:spcAft>
                <a:spcPct val="0"/>
              </a:spcAft>
              <a:defRPr sz="1400" b="1" i="1">
                <a:solidFill>
                  <a:srgbClr val="058AD4"/>
                </a:solidFill>
                <a:latin typeface="Arial" pitchFamily="34" charset="0"/>
              </a:defRPr>
            </a:lvl6pPr>
            <a:lvl7pPr marL="914400" algn="l" rtl="0" eaLnBrk="1" fontAlgn="base" hangingPunct="1">
              <a:spcBef>
                <a:spcPct val="0"/>
              </a:spcBef>
              <a:spcAft>
                <a:spcPct val="0"/>
              </a:spcAft>
              <a:defRPr sz="1400" b="1" i="1">
                <a:solidFill>
                  <a:srgbClr val="058AD4"/>
                </a:solidFill>
                <a:latin typeface="Arial" pitchFamily="34" charset="0"/>
              </a:defRPr>
            </a:lvl7pPr>
            <a:lvl8pPr marL="1371600" algn="l" rtl="0" eaLnBrk="1" fontAlgn="base" hangingPunct="1">
              <a:spcBef>
                <a:spcPct val="0"/>
              </a:spcBef>
              <a:spcAft>
                <a:spcPct val="0"/>
              </a:spcAft>
              <a:defRPr sz="1400" b="1" i="1">
                <a:solidFill>
                  <a:srgbClr val="058AD4"/>
                </a:solidFill>
                <a:latin typeface="Arial" pitchFamily="34" charset="0"/>
              </a:defRPr>
            </a:lvl8pPr>
            <a:lvl9pPr marL="1828800" algn="l" rtl="0" eaLnBrk="1" fontAlgn="base" hangingPunct="1">
              <a:spcBef>
                <a:spcPct val="0"/>
              </a:spcBef>
              <a:spcAft>
                <a:spcPct val="0"/>
              </a:spcAft>
              <a:defRPr sz="1400" b="1" i="1">
                <a:solidFill>
                  <a:srgbClr val="058AD4"/>
                </a:solidFill>
                <a:latin typeface="Arial" pitchFamily="34" charset="0"/>
              </a:defRPr>
            </a:lvl9pPr>
          </a:lstStyle>
          <a:p>
            <a:r>
              <a:rPr lang="es-ES" kern="0" dirty="0" smtClean="0"/>
              <a:t>Recommendation 12: HPV Immunization</a:t>
            </a:r>
            <a:endParaRPr lang="en-US" altLang="it-IT" kern="0" dirty="0"/>
          </a:p>
        </p:txBody>
      </p:sp>
    </p:spTree>
    <p:extLst>
      <p:ext uri="{BB962C8B-B14F-4D97-AF65-F5344CB8AC3E}">
        <p14:creationId xmlns:p14="http://schemas.microsoft.com/office/powerpoint/2010/main" val="20061496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249824" y="1077457"/>
            <a:ext cx="8334172" cy="634545"/>
          </a:xfrm>
        </p:spPr>
        <p:txBody>
          <a:bodyPr/>
          <a:lstStyle/>
          <a:p>
            <a:r>
              <a:rPr lang="es-ES" dirty="0" smtClean="0"/>
              <a:t>               Summary </a:t>
            </a:r>
            <a:r>
              <a:rPr lang="es-ES" dirty="0"/>
              <a:t>Table Oxford Level of Evidence</a:t>
            </a:r>
          </a:p>
        </p:txBody>
      </p:sp>
      <p:sp>
        <p:nvSpPr>
          <p:cNvPr id="7" name="Marcador de número de diapositiva 6"/>
          <p:cNvSpPr>
            <a:spLocks noGrp="1"/>
          </p:cNvSpPr>
          <p:nvPr>
            <p:ph type="sldNum" sz="quarter" idx="4"/>
          </p:nvPr>
        </p:nvSpPr>
        <p:spPr>
          <a:xfrm>
            <a:off x="466928" y="6492875"/>
            <a:ext cx="874712" cy="365125"/>
          </a:xfrm>
        </p:spPr>
        <p:txBody>
          <a:bodyPr/>
          <a:lstStyle/>
          <a:p>
            <a:fld id="{F096157D-9D44-4342-AEFF-76ADE352FA4A}" type="slidenum">
              <a:rPr lang="tr-TR" smtClean="0"/>
              <a:pPr/>
              <a:t>13</a:t>
            </a:fld>
            <a:endParaRPr lang="tr-TR" dirty="0"/>
          </a:p>
        </p:txBody>
      </p:sp>
      <p:sp>
        <p:nvSpPr>
          <p:cNvPr id="6" name="Marcador de fecha 5"/>
          <p:cNvSpPr>
            <a:spLocks noGrp="1"/>
          </p:cNvSpPr>
          <p:nvPr>
            <p:ph type="dt" sz="half" idx="2"/>
          </p:nvPr>
        </p:nvSpPr>
        <p:spPr/>
        <p:txBody>
          <a:bodyPr/>
          <a:lstStyle/>
          <a:p>
            <a:fld id="{F6400876-E198-994A-958F-F82423EE1644}" type="datetime1">
              <a:rPr lang="es-ES" smtClean="0"/>
              <a:t>11/01/2018</a:t>
            </a:fld>
            <a:endParaRPr lang="en-US" dirty="0"/>
          </a:p>
        </p:txBody>
      </p:sp>
      <p:graphicFrame>
        <p:nvGraphicFramePr>
          <p:cNvPr id="9" name="Tabella 8"/>
          <p:cNvGraphicFramePr>
            <a:graphicFrameLocks noGrp="1"/>
          </p:cNvGraphicFramePr>
          <p:nvPr/>
        </p:nvGraphicFramePr>
        <p:xfrm>
          <a:off x="249824" y="1591953"/>
          <a:ext cx="8713788" cy="2846134"/>
        </p:xfrm>
        <a:graphic>
          <a:graphicData uri="http://schemas.openxmlformats.org/drawingml/2006/table">
            <a:tbl>
              <a:tblPr/>
              <a:tblGrid>
                <a:gridCol w="504825"/>
                <a:gridCol w="5688013"/>
                <a:gridCol w="2520950"/>
              </a:tblGrid>
              <a:tr h="371475">
                <a:tc gridSpan="3">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x-none" sz="1600" b="1" i="0" u="none" strike="noStrike" cap="none" normalizeH="0" baseline="0" dirty="0">
                          <a:ln>
                            <a:noFill/>
                          </a:ln>
                          <a:solidFill>
                            <a:srgbClr val="FFFFFF"/>
                          </a:solidFill>
                          <a:effectLst/>
                          <a:latin typeface="+mn-lt"/>
                          <a:ea typeface="Arial" charset="0"/>
                          <a:cs typeface="Arial" charset="0"/>
                        </a:rPr>
                        <a:t>LEVEL OF EVIDENCE</a:t>
                      </a:r>
                    </a:p>
                  </a:txBody>
                  <a:tcPr marL="91449" marR="91449"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pt-PT"/>
                    </a:p>
                  </a:txBody>
                  <a:tcPr/>
                </a:tc>
                <a:tc hMerge="1">
                  <a:txBody>
                    <a:bodyPr/>
                    <a:lstStyle/>
                    <a:p>
                      <a:endParaRPr lang="pt-PT"/>
                    </a:p>
                  </a:txBody>
                  <a:tcPr/>
                </a:tc>
              </a:tr>
              <a:tr h="371475">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altLang="x-none" sz="1800" b="0" i="0" u="none" strike="noStrike" cap="none" normalizeH="0" baseline="0">
                        <a:ln>
                          <a:noFill/>
                        </a:ln>
                        <a:solidFill>
                          <a:srgbClr val="000000"/>
                        </a:solidFill>
                        <a:effectLst/>
                        <a:latin typeface="+mn-lt"/>
                        <a:ea typeface="Arial" charset="0"/>
                        <a:cs typeface="Arial" charset="0"/>
                      </a:endParaRPr>
                    </a:p>
                  </a:txBody>
                  <a:tcPr marL="91449" marR="91449"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x-none" sz="1600" b="1" i="0" u="none" strike="noStrike" cap="none" normalizeH="0" baseline="0" dirty="0" err="1">
                          <a:ln>
                            <a:noFill/>
                          </a:ln>
                          <a:solidFill>
                            <a:srgbClr val="002060"/>
                          </a:solidFill>
                          <a:effectLst/>
                          <a:latin typeface="+mn-lt"/>
                          <a:ea typeface="Arial" charset="0"/>
                          <a:cs typeface="Arial" charset="0"/>
                        </a:rPr>
                        <a:t>Diagnostic</a:t>
                      </a:r>
                      <a:r>
                        <a:rPr kumimoji="0" lang="it-IT" altLang="x-none" sz="1600" b="1" i="0" u="none" strike="noStrike" cap="none" normalizeH="0" baseline="0" dirty="0">
                          <a:ln>
                            <a:noFill/>
                          </a:ln>
                          <a:solidFill>
                            <a:srgbClr val="002060"/>
                          </a:solidFill>
                          <a:effectLst/>
                          <a:latin typeface="+mn-lt"/>
                          <a:ea typeface="Arial" charset="0"/>
                          <a:cs typeface="Arial" charset="0"/>
                        </a:rPr>
                        <a:t>/</a:t>
                      </a:r>
                      <a:r>
                        <a:rPr kumimoji="0" lang="it-IT" altLang="x-none" sz="1600" b="1" i="0" u="none" strike="noStrike" cap="none" normalizeH="0" baseline="0" dirty="0" err="1">
                          <a:ln>
                            <a:noFill/>
                          </a:ln>
                          <a:solidFill>
                            <a:srgbClr val="002060"/>
                          </a:solidFill>
                          <a:effectLst/>
                          <a:latin typeface="+mn-lt"/>
                          <a:ea typeface="Arial" charset="0"/>
                          <a:cs typeface="Arial" charset="0"/>
                        </a:rPr>
                        <a:t>Prognostic</a:t>
                      </a:r>
                      <a:r>
                        <a:rPr kumimoji="0" lang="it-IT" altLang="x-none" sz="1600" b="1" i="0" u="none" strike="noStrike" cap="none" normalizeH="0" baseline="0" dirty="0">
                          <a:ln>
                            <a:noFill/>
                          </a:ln>
                          <a:solidFill>
                            <a:srgbClr val="002060"/>
                          </a:solidFill>
                          <a:effectLst/>
                          <a:latin typeface="+mn-lt"/>
                          <a:ea typeface="Arial" charset="0"/>
                          <a:cs typeface="Arial" charset="0"/>
                        </a:rPr>
                        <a:t> </a:t>
                      </a:r>
                      <a:r>
                        <a:rPr kumimoji="0" lang="it-IT" altLang="x-none" sz="1600" b="1" i="0" u="none" strike="noStrike" cap="none" normalizeH="0" baseline="0" dirty="0" err="1">
                          <a:ln>
                            <a:noFill/>
                          </a:ln>
                          <a:solidFill>
                            <a:srgbClr val="002060"/>
                          </a:solidFill>
                          <a:effectLst/>
                          <a:latin typeface="+mn-lt"/>
                          <a:ea typeface="Arial" charset="0"/>
                          <a:cs typeface="Arial" charset="0"/>
                        </a:rPr>
                        <a:t>studies</a:t>
                      </a:r>
                      <a:endParaRPr kumimoji="0" lang="it-IT" altLang="x-none" sz="1600" b="1" i="0" u="none" strike="noStrike" cap="none" normalizeH="0" baseline="0" dirty="0">
                        <a:ln>
                          <a:noFill/>
                        </a:ln>
                        <a:solidFill>
                          <a:srgbClr val="002060"/>
                        </a:solidFill>
                        <a:effectLst/>
                        <a:latin typeface="+mn-lt"/>
                        <a:ea typeface="Arial" charset="0"/>
                        <a:cs typeface="Arial" charset="0"/>
                      </a:endParaRPr>
                    </a:p>
                  </a:txBody>
                  <a:tcPr marL="91449" marR="91449"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x-none" sz="1600" b="1" i="0" u="none" strike="noStrike" cap="none" normalizeH="0" baseline="0" dirty="0" err="1">
                          <a:ln>
                            <a:noFill/>
                          </a:ln>
                          <a:solidFill>
                            <a:srgbClr val="002060"/>
                          </a:solidFill>
                          <a:effectLst/>
                          <a:latin typeface="+mn-lt"/>
                          <a:ea typeface="Arial" charset="0"/>
                          <a:cs typeface="Arial" charset="0"/>
                        </a:rPr>
                        <a:t>Intervention</a:t>
                      </a:r>
                      <a:r>
                        <a:rPr kumimoji="0" lang="it-IT" altLang="x-none" sz="1600" b="1" i="0" u="none" strike="noStrike" cap="none" normalizeH="0" baseline="0" dirty="0">
                          <a:ln>
                            <a:noFill/>
                          </a:ln>
                          <a:solidFill>
                            <a:srgbClr val="002060"/>
                          </a:solidFill>
                          <a:effectLst/>
                          <a:latin typeface="+mn-lt"/>
                          <a:ea typeface="Arial" charset="0"/>
                          <a:cs typeface="Arial" charset="0"/>
                        </a:rPr>
                        <a:t> </a:t>
                      </a:r>
                      <a:r>
                        <a:rPr kumimoji="0" lang="it-IT" altLang="x-none" sz="1600" b="1" i="0" u="none" strike="noStrike" cap="none" normalizeH="0" baseline="0" dirty="0" err="1">
                          <a:ln>
                            <a:noFill/>
                          </a:ln>
                          <a:solidFill>
                            <a:srgbClr val="002060"/>
                          </a:solidFill>
                          <a:effectLst/>
                          <a:latin typeface="+mn-lt"/>
                          <a:ea typeface="Arial" charset="0"/>
                          <a:cs typeface="Arial" charset="0"/>
                        </a:rPr>
                        <a:t>studies</a:t>
                      </a:r>
                      <a:endParaRPr kumimoji="0" lang="it-IT" altLang="x-none" sz="1600" b="1" i="0" u="none" strike="noStrike" cap="none" normalizeH="0" baseline="0" dirty="0">
                        <a:ln>
                          <a:noFill/>
                        </a:ln>
                        <a:solidFill>
                          <a:srgbClr val="002060"/>
                        </a:solidFill>
                        <a:effectLst/>
                        <a:latin typeface="+mn-lt"/>
                        <a:ea typeface="Arial" charset="0"/>
                        <a:cs typeface="Arial" charset="0"/>
                      </a:endParaRPr>
                    </a:p>
                  </a:txBody>
                  <a:tcPr marL="91449" marR="91449"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420688">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x-none" sz="1400" b="1" i="0" u="none" strike="noStrike" cap="none" normalizeH="0" baseline="0" dirty="0">
                          <a:ln>
                            <a:noFill/>
                          </a:ln>
                          <a:solidFill>
                            <a:srgbClr val="000000"/>
                          </a:solidFill>
                          <a:effectLst/>
                          <a:latin typeface="+mn-lt"/>
                          <a:ea typeface="Arial" charset="0"/>
                          <a:cs typeface="Arial" charset="0"/>
                        </a:rPr>
                        <a:t>1</a:t>
                      </a:r>
                    </a:p>
                  </a:txBody>
                  <a:tcPr marL="91449" marR="91449"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15000"/>
                        </a:lnSpc>
                        <a:spcBef>
                          <a:spcPct val="0"/>
                        </a:spcBef>
                        <a:spcAft>
                          <a:spcPts val="600"/>
                        </a:spcAft>
                        <a:buClrTx/>
                        <a:buSzTx/>
                        <a:buFontTx/>
                        <a:buNone/>
                        <a:tabLst/>
                      </a:pPr>
                      <a:r>
                        <a:rPr kumimoji="0" lang="en-US" altLang="x-none" sz="1200" b="0" i="0" u="none" strike="noStrike" cap="none" normalizeH="0" baseline="0">
                          <a:ln>
                            <a:noFill/>
                          </a:ln>
                          <a:solidFill>
                            <a:srgbClr val="000000"/>
                          </a:solidFill>
                          <a:effectLst/>
                          <a:latin typeface="+mn-lt"/>
                          <a:ea typeface="Calibri" charset="0"/>
                          <a:cs typeface="Calibri" charset="0"/>
                        </a:rPr>
                        <a:t>The available evidence is </a:t>
                      </a:r>
                      <a:r>
                        <a:rPr kumimoji="0" lang="en-US" altLang="x-none" sz="1200" b="1" i="1" u="sng" strike="noStrike" cap="none" normalizeH="0" baseline="0">
                          <a:ln>
                            <a:noFill/>
                          </a:ln>
                          <a:solidFill>
                            <a:srgbClr val="000000"/>
                          </a:solidFill>
                          <a:effectLst/>
                          <a:latin typeface="+mn-lt"/>
                          <a:ea typeface="Calibri" charset="0"/>
                          <a:cs typeface="Calibri" charset="0"/>
                        </a:rPr>
                        <a:t>strong</a:t>
                      </a:r>
                      <a:r>
                        <a:rPr kumimoji="0" lang="en-US" altLang="x-none" sz="1200" b="0" i="0" u="none" strike="noStrike" cap="none" normalizeH="0" baseline="0">
                          <a:ln>
                            <a:noFill/>
                          </a:ln>
                          <a:solidFill>
                            <a:srgbClr val="000000"/>
                          </a:solidFill>
                          <a:effectLst/>
                          <a:latin typeface="+mn-lt"/>
                          <a:ea typeface="Calibri" charset="0"/>
                          <a:cs typeface="Calibri" charset="0"/>
                        </a:rPr>
                        <a:t> and includes consistent results from well-designed, well-conducted studies</a:t>
                      </a:r>
                      <a:endParaRPr kumimoji="0" lang="it-IT" altLang="x-none" sz="1200" b="0" i="0" u="none" strike="noStrike" cap="none" normalizeH="0" baseline="0">
                        <a:ln>
                          <a:noFill/>
                        </a:ln>
                        <a:solidFill>
                          <a:srgbClr val="000000"/>
                        </a:solidFill>
                        <a:effectLst/>
                        <a:latin typeface="+mn-lt"/>
                        <a:ea typeface="Calibri" charset="0"/>
                        <a:cs typeface="Calibri" charset="0"/>
                      </a:endParaRPr>
                    </a:p>
                  </a:txBody>
                  <a:tcPr marL="68586" marR="6858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15000"/>
                        </a:lnSpc>
                        <a:spcBef>
                          <a:spcPct val="0"/>
                        </a:spcBef>
                        <a:spcAft>
                          <a:spcPts val="600"/>
                        </a:spcAft>
                        <a:buClrTx/>
                        <a:buSzTx/>
                        <a:buFontTx/>
                        <a:buNone/>
                        <a:tabLst/>
                      </a:pPr>
                      <a:r>
                        <a:rPr kumimoji="0" lang="en-US" altLang="x-none" sz="1200" b="0" i="0" u="none" strike="noStrike" cap="none" normalizeH="0" baseline="0">
                          <a:ln>
                            <a:noFill/>
                          </a:ln>
                          <a:solidFill>
                            <a:srgbClr val="000000"/>
                          </a:solidFill>
                          <a:effectLst/>
                          <a:latin typeface="+mn-lt"/>
                          <a:ea typeface="Calibri" charset="0"/>
                          <a:cs typeface="Calibri" charset="0"/>
                        </a:rPr>
                        <a:t>At least one RCT or meta-analysis of RCTs</a:t>
                      </a:r>
                      <a:endParaRPr kumimoji="0" lang="it-IT" altLang="x-none" sz="1200" b="0" i="0" u="none" strike="noStrike" cap="none" normalizeH="0" baseline="0">
                        <a:ln>
                          <a:noFill/>
                        </a:ln>
                        <a:solidFill>
                          <a:srgbClr val="000000"/>
                        </a:solidFill>
                        <a:effectLst/>
                        <a:latin typeface="+mn-lt"/>
                        <a:ea typeface="Calibri" charset="0"/>
                        <a:cs typeface="Calibri" charset="0"/>
                      </a:endParaRPr>
                    </a:p>
                  </a:txBody>
                  <a:tcPr marL="68586" marR="6858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630238">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t-IT" altLang="x-none" sz="1400" b="1" i="0" u="none" strike="noStrike" cap="none" normalizeH="0" baseline="0" dirty="0" smtClean="0">
                        <a:ln>
                          <a:noFill/>
                        </a:ln>
                        <a:solidFill>
                          <a:srgbClr val="000000"/>
                        </a:solidFill>
                        <a:effectLst/>
                        <a:latin typeface="+mn-lt"/>
                        <a:ea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x-none" sz="1400" b="1" i="0" u="none" strike="noStrike" cap="none" normalizeH="0" baseline="0" dirty="0" smtClean="0">
                          <a:ln>
                            <a:noFill/>
                          </a:ln>
                          <a:solidFill>
                            <a:srgbClr val="000000"/>
                          </a:solidFill>
                          <a:effectLst/>
                          <a:latin typeface="+mn-lt"/>
                          <a:ea typeface="Arial" charset="0"/>
                          <a:cs typeface="Arial" charset="0"/>
                        </a:rPr>
                        <a:t>2</a:t>
                      </a:r>
                      <a:endParaRPr kumimoji="0" lang="it-IT" altLang="x-none" sz="1400" b="1" i="0" u="none" strike="noStrike" cap="none" normalizeH="0" baseline="0" dirty="0">
                        <a:ln>
                          <a:noFill/>
                        </a:ln>
                        <a:solidFill>
                          <a:srgbClr val="000000"/>
                        </a:solidFill>
                        <a:effectLst/>
                        <a:latin typeface="+mn-lt"/>
                        <a:ea typeface="Arial" charset="0"/>
                        <a:cs typeface="Arial" charset="0"/>
                      </a:endParaRPr>
                    </a:p>
                  </a:txBody>
                  <a:tcPr marL="91449" marR="91449"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15000"/>
                        </a:lnSpc>
                        <a:spcBef>
                          <a:spcPct val="0"/>
                        </a:spcBef>
                        <a:spcAft>
                          <a:spcPts val="600"/>
                        </a:spcAft>
                        <a:buClrTx/>
                        <a:buSzTx/>
                        <a:buFontTx/>
                        <a:buNone/>
                        <a:tabLst/>
                      </a:pPr>
                      <a:r>
                        <a:rPr kumimoji="0" lang="en-US" altLang="x-none" sz="1200" b="0" i="0" u="none" strike="noStrike" cap="none" normalizeH="0" baseline="0" dirty="0">
                          <a:ln>
                            <a:noFill/>
                          </a:ln>
                          <a:solidFill>
                            <a:srgbClr val="000000"/>
                          </a:solidFill>
                          <a:effectLst/>
                          <a:latin typeface="+mn-lt"/>
                          <a:ea typeface="Calibri" charset="0"/>
                          <a:cs typeface="Calibri" charset="0"/>
                        </a:rPr>
                        <a:t>The available evidence is </a:t>
                      </a:r>
                      <a:r>
                        <a:rPr kumimoji="0" lang="en-US" altLang="x-none" sz="1200" b="1" i="1" u="sng" strike="noStrike" cap="none" normalizeH="0" baseline="0" dirty="0">
                          <a:ln>
                            <a:noFill/>
                          </a:ln>
                          <a:solidFill>
                            <a:srgbClr val="000000"/>
                          </a:solidFill>
                          <a:effectLst/>
                          <a:latin typeface="+mn-lt"/>
                          <a:ea typeface="Calibri" charset="0"/>
                          <a:cs typeface="Calibri" charset="0"/>
                        </a:rPr>
                        <a:t>sufficient</a:t>
                      </a:r>
                      <a:r>
                        <a:rPr kumimoji="0" lang="en-US" altLang="x-none" sz="1200" b="0" i="0" u="none" strike="noStrike" cap="none" normalizeH="0" baseline="0" dirty="0">
                          <a:ln>
                            <a:noFill/>
                          </a:ln>
                          <a:solidFill>
                            <a:srgbClr val="000000"/>
                          </a:solidFill>
                          <a:effectLst/>
                          <a:latin typeface="+mn-lt"/>
                          <a:ea typeface="Calibri" charset="0"/>
                          <a:cs typeface="Calibri" charset="0"/>
                        </a:rPr>
                        <a:t> to determine effects, but confidence in the estimate is constrained by such factors as: the number, size, or quality of individual studies, inconsistency of findings across individual studies, limited generalizability of findings</a:t>
                      </a:r>
                      <a:endParaRPr kumimoji="0" lang="it-IT" altLang="x-none" sz="1200" b="0" i="0" u="none" strike="noStrike" cap="none" normalizeH="0" baseline="0" dirty="0">
                        <a:ln>
                          <a:noFill/>
                        </a:ln>
                        <a:solidFill>
                          <a:srgbClr val="000000"/>
                        </a:solidFill>
                        <a:effectLst/>
                        <a:latin typeface="+mn-lt"/>
                        <a:ea typeface="Calibri" charset="0"/>
                        <a:cs typeface="Calibri" charset="0"/>
                      </a:endParaRPr>
                    </a:p>
                  </a:txBody>
                  <a:tcPr marL="68586" marR="6858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15000"/>
                        </a:lnSpc>
                        <a:spcBef>
                          <a:spcPct val="0"/>
                        </a:spcBef>
                        <a:spcAft>
                          <a:spcPts val="600"/>
                        </a:spcAft>
                        <a:buClrTx/>
                        <a:buSzTx/>
                        <a:buFontTx/>
                        <a:buNone/>
                        <a:tabLst/>
                      </a:pPr>
                      <a:r>
                        <a:rPr kumimoji="0" lang="en-US" altLang="x-none" sz="1200" b="0" i="0" u="none" strike="noStrike" cap="none" normalizeH="0" baseline="0" dirty="0">
                          <a:ln>
                            <a:noFill/>
                          </a:ln>
                          <a:solidFill>
                            <a:srgbClr val="000000"/>
                          </a:solidFill>
                          <a:effectLst/>
                          <a:latin typeface="+mn-lt"/>
                          <a:ea typeface="Calibri" charset="0"/>
                          <a:cs typeface="Calibri" charset="0"/>
                        </a:rPr>
                        <a:t>Controlled (non-randomized) studies</a:t>
                      </a:r>
                      <a:endParaRPr kumimoji="0" lang="it-IT" altLang="x-none" sz="1200" b="0" i="0" u="none" strike="noStrike" cap="none" normalizeH="0" baseline="0" dirty="0">
                        <a:ln>
                          <a:noFill/>
                        </a:ln>
                        <a:solidFill>
                          <a:srgbClr val="000000"/>
                        </a:solidFill>
                        <a:effectLst/>
                        <a:latin typeface="+mn-lt"/>
                        <a:ea typeface="Calibri" charset="0"/>
                        <a:cs typeface="Calibri" charset="0"/>
                      </a:endParaRPr>
                    </a:p>
                  </a:txBody>
                  <a:tcPr marL="68586" marR="6858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630238">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t-IT" altLang="x-none" sz="1400" b="1" i="0" u="none" strike="noStrike" cap="none" normalizeH="0" baseline="0" dirty="0" smtClean="0">
                        <a:ln>
                          <a:noFill/>
                        </a:ln>
                        <a:solidFill>
                          <a:srgbClr val="000000"/>
                        </a:solidFill>
                        <a:effectLst/>
                        <a:latin typeface="+mn-lt"/>
                        <a:ea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x-none" sz="1400" b="1" i="0" u="none" strike="noStrike" cap="none" normalizeH="0" baseline="0" dirty="0" smtClean="0">
                          <a:ln>
                            <a:noFill/>
                          </a:ln>
                          <a:solidFill>
                            <a:srgbClr val="000000"/>
                          </a:solidFill>
                          <a:effectLst/>
                          <a:latin typeface="+mn-lt"/>
                          <a:ea typeface="Arial" charset="0"/>
                          <a:cs typeface="Arial" charset="0"/>
                        </a:rPr>
                        <a:t>3</a:t>
                      </a:r>
                      <a:endParaRPr kumimoji="0" lang="it-IT" altLang="x-none" sz="1400" b="1" i="0" u="none" strike="noStrike" cap="none" normalizeH="0" baseline="0" dirty="0">
                        <a:ln>
                          <a:noFill/>
                        </a:ln>
                        <a:solidFill>
                          <a:srgbClr val="000000"/>
                        </a:solidFill>
                        <a:effectLst/>
                        <a:latin typeface="+mn-lt"/>
                        <a:ea typeface="Arial" charset="0"/>
                        <a:cs typeface="Arial" charset="0"/>
                      </a:endParaRPr>
                    </a:p>
                  </a:txBody>
                  <a:tcPr marL="91449" marR="91449"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15000"/>
                        </a:lnSpc>
                        <a:spcBef>
                          <a:spcPct val="0"/>
                        </a:spcBef>
                        <a:spcAft>
                          <a:spcPts val="600"/>
                        </a:spcAft>
                        <a:buClrTx/>
                        <a:buSzTx/>
                        <a:buFontTx/>
                        <a:buNone/>
                        <a:tabLst/>
                      </a:pPr>
                      <a:r>
                        <a:rPr kumimoji="0" lang="en-US" altLang="x-none" sz="1200" b="0" i="0" u="none" strike="noStrike" cap="none" normalizeH="0" baseline="0" dirty="0">
                          <a:ln>
                            <a:noFill/>
                          </a:ln>
                          <a:solidFill>
                            <a:srgbClr val="000000"/>
                          </a:solidFill>
                          <a:effectLst/>
                          <a:latin typeface="+mn-lt"/>
                          <a:ea typeface="Calibri" charset="0"/>
                          <a:cs typeface="Calibri" charset="0"/>
                        </a:rPr>
                        <a:t>The available evidence is </a:t>
                      </a:r>
                      <a:r>
                        <a:rPr kumimoji="0" lang="en-US" altLang="x-none" sz="1200" b="1" i="1" u="sng" strike="noStrike" cap="none" normalizeH="0" baseline="0" dirty="0">
                          <a:ln>
                            <a:noFill/>
                          </a:ln>
                          <a:solidFill>
                            <a:srgbClr val="000000"/>
                          </a:solidFill>
                          <a:effectLst/>
                          <a:latin typeface="+mn-lt"/>
                          <a:ea typeface="Calibri" charset="0"/>
                          <a:cs typeface="Calibri" charset="0"/>
                        </a:rPr>
                        <a:t>limited or</a:t>
                      </a:r>
                      <a:r>
                        <a:rPr kumimoji="0" lang="en-US" altLang="x-none" sz="1200" b="1" i="0" u="sng" strike="noStrike" cap="none" normalizeH="0" baseline="0" dirty="0">
                          <a:ln>
                            <a:noFill/>
                          </a:ln>
                          <a:solidFill>
                            <a:srgbClr val="000000"/>
                          </a:solidFill>
                          <a:effectLst/>
                          <a:latin typeface="+mn-lt"/>
                          <a:ea typeface="Calibri" charset="0"/>
                          <a:cs typeface="Calibri" charset="0"/>
                        </a:rPr>
                        <a:t> </a:t>
                      </a:r>
                      <a:r>
                        <a:rPr kumimoji="0" lang="en-US" altLang="x-none" sz="1200" b="1" i="1" u="sng" strike="noStrike" cap="none" normalizeH="0" baseline="0" dirty="0">
                          <a:ln>
                            <a:noFill/>
                          </a:ln>
                          <a:solidFill>
                            <a:srgbClr val="000000"/>
                          </a:solidFill>
                          <a:effectLst/>
                          <a:latin typeface="+mn-lt"/>
                          <a:ea typeface="Calibri" charset="0"/>
                          <a:cs typeface="Calibri" charset="0"/>
                        </a:rPr>
                        <a:t>insufficient</a:t>
                      </a:r>
                      <a:r>
                        <a:rPr kumimoji="0" lang="en-US" altLang="x-none" sz="1200" b="0" i="0" u="sng" strike="noStrike" cap="none" normalizeH="0" baseline="0" dirty="0">
                          <a:ln>
                            <a:noFill/>
                          </a:ln>
                          <a:solidFill>
                            <a:srgbClr val="000000"/>
                          </a:solidFill>
                          <a:effectLst/>
                          <a:latin typeface="+mn-lt"/>
                          <a:ea typeface="Calibri" charset="0"/>
                          <a:cs typeface="Calibri" charset="0"/>
                        </a:rPr>
                        <a:t> </a:t>
                      </a:r>
                      <a:r>
                        <a:rPr kumimoji="0" lang="en-US" altLang="x-none" sz="1200" b="0" i="0" u="none" strike="noStrike" cap="none" normalizeH="0" baseline="0" dirty="0">
                          <a:ln>
                            <a:noFill/>
                          </a:ln>
                          <a:solidFill>
                            <a:srgbClr val="000000"/>
                          </a:solidFill>
                          <a:effectLst/>
                          <a:latin typeface="+mn-lt"/>
                          <a:ea typeface="Calibri" charset="0"/>
                          <a:cs typeface="Calibri" charset="0"/>
                        </a:rPr>
                        <a:t>due to the limited number or size of studies, important flaws in study design or methods, inconsistency of findings across individual studies, gaps in the chain of evidence, lack of information on important outcomes.</a:t>
                      </a:r>
                      <a:endParaRPr kumimoji="0" lang="it-IT" altLang="x-none" sz="1200" b="0" i="0" u="none" strike="noStrike" cap="none" normalizeH="0" baseline="0" dirty="0">
                        <a:ln>
                          <a:noFill/>
                        </a:ln>
                        <a:solidFill>
                          <a:srgbClr val="000000"/>
                        </a:solidFill>
                        <a:effectLst/>
                        <a:latin typeface="+mn-lt"/>
                        <a:ea typeface="Calibri" charset="0"/>
                        <a:cs typeface="Calibri" charset="0"/>
                      </a:endParaRPr>
                    </a:p>
                  </a:txBody>
                  <a:tcPr marL="68586" marR="6858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15000"/>
                        </a:lnSpc>
                        <a:spcBef>
                          <a:spcPct val="0"/>
                        </a:spcBef>
                        <a:spcAft>
                          <a:spcPts val="600"/>
                        </a:spcAft>
                        <a:buClrTx/>
                        <a:buSzTx/>
                        <a:buFontTx/>
                        <a:buNone/>
                        <a:tabLst/>
                      </a:pPr>
                      <a:r>
                        <a:rPr kumimoji="0" lang="en-US" altLang="x-none" sz="1200" b="0" i="0" u="none" strike="noStrike" cap="none" normalizeH="0" baseline="0" dirty="0">
                          <a:ln>
                            <a:noFill/>
                          </a:ln>
                          <a:solidFill>
                            <a:srgbClr val="000000"/>
                          </a:solidFill>
                          <a:effectLst/>
                          <a:latin typeface="+mn-lt"/>
                          <a:ea typeface="Calibri" charset="0"/>
                          <a:cs typeface="Calibri" charset="0"/>
                        </a:rPr>
                        <a:t>Descriptive studies, such as comparative studies, correlation studies, or case control studies</a:t>
                      </a:r>
                      <a:endParaRPr kumimoji="0" lang="it-IT" altLang="x-none" sz="1200" b="0" i="0" u="none" strike="noStrike" cap="none" normalizeH="0" baseline="0" dirty="0">
                        <a:ln>
                          <a:noFill/>
                        </a:ln>
                        <a:solidFill>
                          <a:srgbClr val="000000"/>
                        </a:solidFill>
                        <a:effectLst/>
                        <a:latin typeface="+mn-lt"/>
                        <a:ea typeface="Calibri" charset="0"/>
                        <a:cs typeface="Calibri" charset="0"/>
                      </a:endParaRPr>
                    </a:p>
                  </a:txBody>
                  <a:tcPr marL="68586" marR="6858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graphicFrame>
        <p:nvGraphicFramePr>
          <p:cNvPr id="10" name="Tabella 10"/>
          <p:cNvGraphicFramePr>
            <a:graphicFrameLocks noGrp="1"/>
          </p:cNvGraphicFramePr>
          <p:nvPr/>
        </p:nvGraphicFramePr>
        <p:xfrm>
          <a:off x="249824" y="4470641"/>
          <a:ext cx="8713788" cy="2193624"/>
        </p:xfrm>
        <a:graphic>
          <a:graphicData uri="http://schemas.openxmlformats.org/drawingml/2006/table">
            <a:tbl>
              <a:tblPr/>
              <a:tblGrid>
                <a:gridCol w="522791"/>
                <a:gridCol w="8190997"/>
              </a:tblGrid>
              <a:tr h="371475">
                <a:tc gridSpan="2">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x-none" sz="1600" b="1" i="0" u="none" strike="noStrike" cap="none" normalizeH="0" baseline="0" dirty="0">
                          <a:ln>
                            <a:noFill/>
                          </a:ln>
                          <a:solidFill>
                            <a:srgbClr val="FFFFFF"/>
                          </a:solidFill>
                          <a:effectLst/>
                          <a:latin typeface="+mn-lt"/>
                          <a:ea typeface="Arial" charset="0"/>
                          <a:cs typeface="Arial" charset="0"/>
                        </a:rPr>
                        <a:t>GRADE OF RECOMMENDATION</a:t>
                      </a:r>
                    </a:p>
                  </a:txBody>
                  <a:tcPr marL="91433" marR="91433"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lumMod val="75000"/>
                      </a:schemeClr>
                    </a:solidFill>
                  </a:tcPr>
                </a:tc>
                <a:tc hMerge="1">
                  <a:txBody>
                    <a:bodyPr/>
                    <a:lstStyle/>
                    <a:p>
                      <a:endParaRPr lang="pt-PT"/>
                    </a:p>
                  </a:txBody>
                  <a:tcPr/>
                </a:tc>
              </a:tr>
              <a:tr h="365125">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x-none" sz="1400" b="1" i="0" u="none" strike="noStrike" cap="none" normalizeH="0" baseline="0" dirty="0">
                          <a:ln>
                            <a:noFill/>
                          </a:ln>
                          <a:solidFill>
                            <a:srgbClr val="000000"/>
                          </a:solidFill>
                          <a:effectLst/>
                          <a:latin typeface="+mn-lt"/>
                          <a:ea typeface="Arial" charset="0"/>
                          <a:cs typeface="Arial" charset="0"/>
                        </a:rPr>
                        <a:t>A</a:t>
                      </a:r>
                    </a:p>
                  </a:txBody>
                  <a:tcPr marL="91433" marR="91433"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15000"/>
                        </a:lnSpc>
                        <a:spcBef>
                          <a:spcPct val="0"/>
                        </a:spcBef>
                        <a:spcAft>
                          <a:spcPts val="600"/>
                        </a:spcAft>
                        <a:buClrTx/>
                        <a:buSzTx/>
                        <a:buFontTx/>
                        <a:buNone/>
                        <a:tabLst/>
                      </a:pPr>
                      <a:r>
                        <a:rPr kumimoji="0" lang="en-US" altLang="x-none" sz="1200" b="0" i="0" u="none" strike="noStrike" cap="none" normalizeH="0" baseline="0" dirty="0">
                          <a:ln>
                            <a:noFill/>
                          </a:ln>
                          <a:solidFill>
                            <a:srgbClr val="000000"/>
                          </a:solidFill>
                          <a:effectLst/>
                          <a:latin typeface="+mn-lt"/>
                          <a:ea typeface="Calibri" charset="0"/>
                          <a:cs typeface="Calibri" charset="0"/>
                        </a:rPr>
                        <a:t>Based on Level 1 evidence without concerns for the validity of the evidence</a:t>
                      </a:r>
                      <a:endParaRPr kumimoji="0" lang="it-IT" altLang="x-none" sz="1200" b="0" i="0" u="none" strike="noStrike" cap="none" normalizeH="0" baseline="0" dirty="0">
                        <a:ln>
                          <a:noFill/>
                        </a:ln>
                        <a:solidFill>
                          <a:srgbClr val="000000"/>
                        </a:solidFill>
                        <a:effectLst/>
                        <a:latin typeface="+mn-lt"/>
                        <a:ea typeface="Calibri" charset="0"/>
                        <a:cs typeface="Calibri" charset="0"/>
                      </a:endParaRPr>
                    </a:p>
                  </a:txBody>
                  <a:tcPr marL="68575" marR="6857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60000"/>
                        <a:lumOff val="40000"/>
                      </a:schemeClr>
                    </a:solidFill>
                  </a:tcPr>
                </a:tc>
              </a:tr>
              <a:tr h="420688">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t-IT" altLang="x-none" sz="1400" b="1" i="0" u="none" strike="noStrike" cap="none" normalizeH="0" baseline="0" dirty="0" smtClean="0">
                        <a:ln>
                          <a:noFill/>
                        </a:ln>
                        <a:solidFill>
                          <a:srgbClr val="000000"/>
                        </a:solidFill>
                        <a:effectLst/>
                        <a:latin typeface="+mn-lt"/>
                        <a:ea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x-none" sz="1400" b="1" i="0" u="none" strike="noStrike" cap="none" normalizeH="0" baseline="0" dirty="0" smtClean="0">
                          <a:ln>
                            <a:noFill/>
                          </a:ln>
                          <a:solidFill>
                            <a:srgbClr val="000000"/>
                          </a:solidFill>
                          <a:effectLst/>
                          <a:latin typeface="+mn-lt"/>
                          <a:ea typeface="Arial" charset="0"/>
                          <a:cs typeface="Arial" charset="0"/>
                        </a:rPr>
                        <a:t>B</a:t>
                      </a:r>
                      <a:endParaRPr kumimoji="0" lang="it-IT" altLang="x-none" sz="1400" b="1" i="0" u="none" strike="noStrike" cap="none" normalizeH="0" baseline="0" dirty="0">
                        <a:ln>
                          <a:noFill/>
                        </a:ln>
                        <a:solidFill>
                          <a:srgbClr val="000000"/>
                        </a:solidFill>
                        <a:effectLst/>
                        <a:latin typeface="+mn-lt"/>
                        <a:ea typeface="Arial" charset="0"/>
                        <a:cs typeface="Arial" charset="0"/>
                      </a:endParaRPr>
                    </a:p>
                  </a:txBody>
                  <a:tcPr marL="91433" marR="91433"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15000"/>
                        </a:lnSpc>
                        <a:spcBef>
                          <a:spcPct val="0"/>
                        </a:spcBef>
                        <a:spcAft>
                          <a:spcPts val="600"/>
                        </a:spcAft>
                        <a:buClrTx/>
                        <a:buSzTx/>
                        <a:buFontTx/>
                        <a:buNone/>
                        <a:tabLst/>
                      </a:pPr>
                      <a:r>
                        <a:rPr kumimoji="0" lang="en-US" altLang="x-none" sz="1200" b="0" i="0" u="none" strike="noStrike" cap="none" normalizeH="0" baseline="0" dirty="0">
                          <a:ln>
                            <a:noFill/>
                          </a:ln>
                          <a:solidFill>
                            <a:srgbClr val="000000"/>
                          </a:solidFill>
                          <a:effectLst/>
                          <a:latin typeface="+mn-lt"/>
                          <a:ea typeface="Calibri" charset="0"/>
                          <a:cs typeface="Calibri" charset="0"/>
                        </a:rPr>
                        <a:t>Based on Level 1 evidence but with concerns about the validity of the evidence; or, extrapolated recommendations from Level 1 evidence; or, based on Level 2 evidence without concerns for the validity of the evidence</a:t>
                      </a:r>
                      <a:endParaRPr kumimoji="0" lang="it-IT" altLang="x-none" sz="1200" b="0" i="0" u="none" strike="noStrike" cap="none" normalizeH="0" baseline="0" dirty="0">
                        <a:ln>
                          <a:noFill/>
                        </a:ln>
                        <a:solidFill>
                          <a:srgbClr val="000000"/>
                        </a:solidFill>
                        <a:effectLst/>
                        <a:latin typeface="+mn-lt"/>
                        <a:ea typeface="Calibri" charset="0"/>
                        <a:cs typeface="Calibri" charset="0"/>
                      </a:endParaRPr>
                    </a:p>
                  </a:txBody>
                  <a:tcPr marL="68575" marR="6857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tr>
              <a:tr h="420688">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t-IT" altLang="x-none" sz="1400" b="1" i="0" u="none" strike="noStrike" cap="none" normalizeH="0" baseline="0" dirty="0" smtClean="0">
                        <a:ln>
                          <a:noFill/>
                        </a:ln>
                        <a:solidFill>
                          <a:srgbClr val="000000"/>
                        </a:solidFill>
                        <a:effectLst/>
                        <a:latin typeface="+mn-lt"/>
                        <a:ea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x-none" sz="1400" b="1" i="0" u="none" strike="noStrike" cap="none" normalizeH="0" baseline="0" dirty="0" smtClean="0">
                          <a:ln>
                            <a:noFill/>
                          </a:ln>
                          <a:solidFill>
                            <a:srgbClr val="000000"/>
                          </a:solidFill>
                          <a:effectLst/>
                          <a:latin typeface="+mn-lt"/>
                          <a:ea typeface="Arial" charset="0"/>
                          <a:cs typeface="Arial" charset="0"/>
                        </a:rPr>
                        <a:t>C</a:t>
                      </a:r>
                      <a:endParaRPr kumimoji="0" lang="it-IT" altLang="x-none" sz="1400" b="1" i="0" u="none" strike="noStrike" cap="none" normalizeH="0" baseline="0" dirty="0">
                        <a:ln>
                          <a:noFill/>
                        </a:ln>
                        <a:solidFill>
                          <a:srgbClr val="000000"/>
                        </a:solidFill>
                        <a:effectLst/>
                        <a:latin typeface="+mn-lt"/>
                        <a:ea typeface="Arial" charset="0"/>
                        <a:cs typeface="Arial" charset="0"/>
                      </a:endParaRPr>
                    </a:p>
                  </a:txBody>
                  <a:tcPr marL="91433" marR="91433"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15000"/>
                        </a:lnSpc>
                        <a:spcBef>
                          <a:spcPct val="0"/>
                        </a:spcBef>
                        <a:spcAft>
                          <a:spcPts val="600"/>
                        </a:spcAft>
                        <a:buClrTx/>
                        <a:buSzTx/>
                        <a:buFontTx/>
                        <a:buNone/>
                        <a:tabLst/>
                      </a:pPr>
                      <a:r>
                        <a:rPr kumimoji="0" lang="en-US" altLang="x-none" sz="1200" b="0" i="0" u="none" strike="noStrike" cap="none" normalizeH="0" baseline="0" dirty="0">
                          <a:ln>
                            <a:noFill/>
                          </a:ln>
                          <a:solidFill>
                            <a:srgbClr val="000000"/>
                          </a:solidFill>
                          <a:effectLst/>
                          <a:latin typeface="+mn-lt"/>
                          <a:ea typeface="Calibri" charset="0"/>
                          <a:cs typeface="Calibri" charset="0"/>
                        </a:rPr>
                        <a:t>Based on Level 1 or 2 evidence but with concerns about the validity of the evidence; or, extrapolated recommendations from Level 2 evidence; or, based on Level 3 evidence without concerns for the validity of the evidence</a:t>
                      </a:r>
                      <a:endParaRPr kumimoji="0" lang="it-IT" altLang="x-none" sz="1200" b="0" i="0" u="none" strike="noStrike" cap="none" normalizeH="0" baseline="0" dirty="0">
                        <a:ln>
                          <a:noFill/>
                        </a:ln>
                        <a:solidFill>
                          <a:srgbClr val="000000"/>
                        </a:solidFill>
                        <a:effectLst/>
                        <a:latin typeface="+mn-lt"/>
                        <a:ea typeface="Calibri" charset="0"/>
                        <a:cs typeface="Calibri" charset="0"/>
                      </a:endParaRPr>
                    </a:p>
                  </a:txBody>
                  <a:tcPr marL="68575" marR="6857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60000"/>
                        <a:lumOff val="40000"/>
                      </a:schemeClr>
                    </a:solidFill>
                  </a:tcPr>
                </a:tc>
              </a:tr>
              <a:tr h="420688">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x-none" sz="1400" b="1" i="0" u="none" strike="noStrike" cap="none" normalizeH="0" baseline="0" dirty="0">
                          <a:ln>
                            <a:noFill/>
                          </a:ln>
                          <a:solidFill>
                            <a:srgbClr val="000000"/>
                          </a:solidFill>
                          <a:effectLst/>
                          <a:latin typeface="+mn-lt"/>
                          <a:ea typeface="Arial" charset="0"/>
                          <a:cs typeface="Arial" charset="0"/>
                        </a:rPr>
                        <a:t>D</a:t>
                      </a:r>
                    </a:p>
                  </a:txBody>
                  <a:tcPr marL="91433" marR="91433"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eaLnBrk="0" fontAlgn="base" hangingPunct="0">
                        <a:spcBef>
                          <a:spcPct val="20000"/>
                        </a:spcBef>
                        <a:spcAft>
                          <a:spcPct val="0"/>
                        </a:spcAft>
                        <a:buFont typeface="Arial" charset="0"/>
                        <a:defRPr>
                          <a:solidFill>
                            <a:schemeClr val="tx1"/>
                          </a:solidFill>
                          <a:latin typeface="Calibri" charset="0"/>
                        </a:defRPr>
                      </a:lvl6pPr>
                      <a:lvl7pPr marL="2971800" indent="-228600" eaLnBrk="0" fontAlgn="base" hangingPunct="0">
                        <a:spcBef>
                          <a:spcPct val="20000"/>
                        </a:spcBef>
                        <a:spcAft>
                          <a:spcPct val="0"/>
                        </a:spcAft>
                        <a:buFont typeface="Arial" charset="0"/>
                        <a:defRPr>
                          <a:solidFill>
                            <a:schemeClr val="tx1"/>
                          </a:solidFill>
                          <a:latin typeface="Calibri" charset="0"/>
                        </a:defRPr>
                      </a:lvl7pPr>
                      <a:lvl8pPr marL="3429000" indent="-228600" eaLnBrk="0" fontAlgn="base" hangingPunct="0">
                        <a:spcBef>
                          <a:spcPct val="20000"/>
                        </a:spcBef>
                        <a:spcAft>
                          <a:spcPct val="0"/>
                        </a:spcAft>
                        <a:buFont typeface="Arial" charset="0"/>
                        <a:defRPr>
                          <a:solidFill>
                            <a:schemeClr val="tx1"/>
                          </a:solidFill>
                          <a:latin typeface="Calibri" charset="0"/>
                        </a:defRPr>
                      </a:lvl8pPr>
                      <a:lvl9pPr marL="3886200" indent="-228600" eaLnBrk="0" fontAlgn="base" hangingPunct="0">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15000"/>
                        </a:lnSpc>
                        <a:spcBef>
                          <a:spcPct val="0"/>
                        </a:spcBef>
                        <a:spcAft>
                          <a:spcPts val="600"/>
                        </a:spcAft>
                        <a:buClrTx/>
                        <a:buSzTx/>
                        <a:buFontTx/>
                        <a:buNone/>
                        <a:tabLst/>
                      </a:pPr>
                      <a:r>
                        <a:rPr kumimoji="0" lang="en-US" altLang="x-none" sz="1200" b="1" i="0" u="sng" strike="noStrike" cap="none" normalizeH="0" baseline="0" dirty="0">
                          <a:ln>
                            <a:noFill/>
                          </a:ln>
                          <a:solidFill>
                            <a:srgbClr val="000000"/>
                          </a:solidFill>
                          <a:effectLst/>
                          <a:latin typeface="+mn-lt"/>
                          <a:ea typeface="Calibri" charset="0"/>
                          <a:cs typeface="Calibri" charset="0"/>
                        </a:rPr>
                        <a:t>Expert opinion</a:t>
                      </a:r>
                      <a:r>
                        <a:rPr kumimoji="0" lang="en-US" altLang="x-none" sz="1200" b="0" i="0" u="none" strike="noStrike" cap="none" normalizeH="0" baseline="0" dirty="0">
                          <a:ln>
                            <a:noFill/>
                          </a:ln>
                          <a:solidFill>
                            <a:srgbClr val="000000"/>
                          </a:solidFill>
                          <a:effectLst/>
                          <a:latin typeface="+mn-lt"/>
                          <a:ea typeface="Calibri" charset="0"/>
                          <a:cs typeface="Calibri" charset="0"/>
                        </a:rPr>
                        <a:t>; or, evidence from non-SLE/APS literature; or, based on Level 3 evidence but with concerns about the validity of the evidence</a:t>
                      </a:r>
                      <a:endParaRPr kumimoji="0" lang="it-IT" altLang="x-none" sz="1200" b="0" i="0" u="none" strike="noStrike" cap="none" normalizeH="0" baseline="0" dirty="0">
                        <a:ln>
                          <a:noFill/>
                        </a:ln>
                        <a:solidFill>
                          <a:srgbClr val="000000"/>
                        </a:solidFill>
                        <a:effectLst/>
                        <a:latin typeface="+mn-lt"/>
                        <a:ea typeface="Calibri" charset="0"/>
                        <a:cs typeface="Calibri" charset="0"/>
                      </a:endParaRPr>
                    </a:p>
                  </a:txBody>
                  <a:tcPr marL="68575" marR="6857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tr>
            </a:tbl>
          </a:graphicData>
        </a:graphic>
      </p:graphicFrame>
    </p:spTree>
    <p:extLst>
      <p:ext uri="{BB962C8B-B14F-4D97-AF65-F5344CB8AC3E}">
        <p14:creationId xmlns:p14="http://schemas.microsoft.com/office/powerpoint/2010/main" val="16347752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388485" y="1311102"/>
            <a:ext cx="8334172" cy="634545"/>
          </a:xfrm>
        </p:spPr>
        <p:txBody>
          <a:bodyPr/>
          <a:lstStyle/>
          <a:p>
            <a:r>
              <a:rPr lang="es-ES" dirty="0" smtClean="0"/>
              <a:t>Summary </a:t>
            </a:r>
            <a:r>
              <a:rPr lang="es-ES" dirty="0"/>
              <a:t>of </a:t>
            </a:r>
            <a:r>
              <a:rPr lang="es-ES" dirty="0" smtClean="0"/>
              <a:t>Recommendations</a:t>
            </a:r>
            <a:endParaRPr lang="es-ES" dirty="0"/>
          </a:p>
        </p:txBody>
      </p:sp>
      <p:sp>
        <p:nvSpPr>
          <p:cNvPr id="7" name="Marcador de número de diapositiva 6"/>
          <p:cNvSpPr>
            <a:spLocks noGrp="1"/>
          </p:cNvSpPr>
          <p:nvPr>
            <p:ph type="sldNum" sz="quarter" idx="4"/>
          </p:nvPr>
        </p:nvSpPr>
        <p:spPr/>
        <p:txBody>
          <a:bodyPr/>
          <a:lstStyle/>
          <a:p>
            <a:fld id="{F096157D-9D44-4342-AEFF-76ADE352FA4A}" type="slidenum">
              <a:rPr lang="tr-TR" smtClean="0"/>
              <a:pPr/>
              <a:t>14</a:t>
            </a:fld>
            <a:endParaRPr lang="tr-TR" dirty="0"/>
          </a:p>
        </p:txBody>
      </p:sp>
      <p:sp>
        <p:nvSpPr>
          <p:cNvPr id="6" name="Marcador de fecha 5"/>
          <p:cNvSpPr>
            <a:spLocks noGrp="1"/>
          </p:cNvSpPr>
          <p:nvPr>
            <p:ph type="dt" sz="half" idx="2"/>
          </p:nvPr>
        </p:nvSpPr>
        <p:spPr/>
        <p:txBody>
          <a:bodyPr/>
          <a:lstStyle/>
          <a:p>
            <a:fld id="{F6400876-E198-994A-958F-F82423EE1644}" type="datetime1">
              <a:rPr lang="es-ES" smtClean="0"/>
              <a:t>11/01/2018</a:t>
            </a:fld>
            <a:endParaRPr lang="en-US" dirty="0"/>
          </a:p>
        </p:txBody>
      </p:sp>
      <p:sp>
        <p:nvSpPr>
          <p:cNvPr id="8" name="Marcador de contenido 3"/>
          <p:cNvSpPr>
            <a:spLocks noGrp="1"/>
          </p:cNvSpPr>
          <p:nvPr>
            <p:ph idx="1"/>
          </p:nvPr>
        </p:nvSpPr>
        <p:spPr>
          <a:xfrm>
            <a:off x="466929" y="2085174"/>
            <a:ext cx="8334171" cy="4281443"/>
          </a:xfrm>
        </p:spPr>
        <p:txBody>
          <a:bodyPr/>
          <a:lstStyle/>
          <a:p>
            <a:pPr lvl="0" algn="just"/>
            <a:r>
              <a:rPr lang="en-US" sz="1400" b="1" dirty="0"/>
              <a:t>Preconception counselling and risk</a:t>
            </a:r>
            <a:r>
              <a:rPr lang="en-US" sz="1400" dirty="0"/>
              <a:t> </a:t>
            </a:r>
            <a:r>
              <a:rPr lang="en-US" sz="1400" b="1" dirty="0"/>
              <a:t>stratification</a:t>
            </a:r>
            <a:r>
              <a:rPr lang="en-US" sz="1400" dirty="0"/>
              <a:t> </a:t>
            </a:r>
            <a:r>
              <a:rPr lang="en-US" sz="1400" dirty="0" smtClean="0"/>
              <a:t>are</a:t>
            </a:r>
            <a:r>
              <a:rPr lang="en-US" sz="1400" dirty="0" smtClean="0"/>
              <a:t> important points </a:t>
            </a:r>
            <a:r>
              <a:rPr lang="en-US" sz="1400" dirty="0"/>
              <a:t>to identify the major risk factors in order to prevent complications </a:t>
            </a:r>
            <a:r>
              <a:rPr lang="en-US" sz="1400" dirty="0" smtClean="0"/>
              <a:t>during pregnancy.</a:t>
            </a:r>
            <a:endParaRPr lang="pt-PT" sz="1400" dirty="0"/>
          </a:p>
          <a:p>
            <a:pPr lvl="0" algn="just"/>
            <a:r>
              <a:rPr lang="en-US" sz="1400" b="1" dirty="0"/>
              <a:t>Contraceptive </a:t>
            </a:r>
            <a:r>
              <a:rPr lang="en-US" sz="1400" b="1" dirty="0" smtClean="0"/>
              <a:t>measures</a:t>
            </a:r>
            <a:r>
              <a:rPr lang="en-US" sz="1400" dirty="0" smtClean="0"/>
              <a:t> </a:t>
            </a:r>
            <a:r>
              <a:rPr lang="en-US" sz="1400" dirty="0"/>
              <a:t>(oral contraceptives, subcutaneous implants, IUD</a:t>
            </a:r>
            <a:r>
              <a:rPr lang="en-US" sz="1400" dirty="0" smtClean="0"/>
              <a:t>) </a:t>
            </a:r>
            <a:r>
              <a:rPr lang="en-US" sz="1400" dirty="0"/>
              <a:t>should be </a:t>
            </a:r>
            <a:r>
              <a:rPr lang="en-US" sz="1400" dirty="0" smtClean="0"/>
              <a:t>offered </a:t>
            </a:r>
            <a:r>
              <a:rPr lang="en-US" sz="1400" dirty="0"/>
              <a:t>based on disease activity and thrombotic risk (particularly </a:t>
            </a:r>
            <a:r>
              <a:rPr lang="en-US" sz="1400" dirty="0" err="1"/>
              <a:t>aPL</a:t>
            </a:r>
            <a:r>
              <a:rPr lang="en-US" sz="1400" dirty="0"/>
              <a:t> status</a:t>
            </a:r>
            <a:r>
              <a:rPr lang="en-US" sz="1400" dirty="0" smtClean="0"/>
              <a:t>). IUD is the first-line option in patients who are free of any gynecological contraindication. In patients with positive </a:t>
            </a:r>
            <a:r>
              <a:rPr lang="en-US" sz="1400" dirty="0" err="1"/>
              <a:t>aPL</a:t>
            </a:r>
            <a:r>
              <a:rPr lang="en-US" sz="1400" dirty="0"/>
              <a:t> with or without definite APS, hormonal contraception </a:t>
            </a:r>
            <a:r>
              <a:rPr lang="en-US" sz="1400" dirty="0" smtClean="0"/>
              <a:t>with progesterone </a:t>
            </a:r>
            <a:r>
              <a:rPr lang="en-US" sz="1400" dirty="0"/>
              <a:t>must be carefully weighed against the risk of thrombosis</a:t>
            </a:r>
            <a:r>
              <a:rPr lang="en-US" sz="1400" dirty="0" smtClean="0"/>
              <a:t>.</a:t>
            </a:r>
            <a:endParaRPr lang="pt-PT" sz="1400" dirty="0"/>
          </a:p>
          <a:p>
            <a:pPr lvl="0" algn="just"/>
            <a:r>
              <a:rPr lang="en-US" sz="1400" b="1" dirty="0" smtClean="0"/>
              <a:t>Risk factors </a:t>
            </a:r>
            <a:r>
              <a:rPr lang="en-US" sz="1400" b="1" dirty="0"/>
              <a:t>for reduced fertility </a:t>
            </a:r>
            <a:r>
              <a:rPr lang="en-US" sz="1400" dirty="0" smtClean="0"/>
              <a:t>are increasing age and treatment </a:t>
            </a:r>
            <a:r>
              <a:rPr lang="en-US" sz="1400" dirty="0" smtClean="0"/>
              <a:t>with</a:t>
            </a:r>
            <a:r>
              <a:rPr lang="en-US" sz="1400" b="1" dirty="0" smtClean="0"/>
              <a:t> </a:t>
            </a:r>
            <a:r>
              <a:rPr lang="en-US" sz="1400" dirty="0"/>
              <a:t>alkylating </a:t>
            </a:r>
            <a:r>
              <a:rPr lang="en-US" sz="1400" dirty="0" smtClean="0"/>
              <a:t>agents. To preserve fertility in patients treated with alkylating agents, </a:t>
            </a:r>
            <a:r>
              <a:rPr lang="en-US" sz="1400" dirty="0" err="1" smtClean="0"/>
              <a:t>GnRH</a:t>
            </a:r>
            <a:r>
              <a:rPr lang="en-US" sz="1400" dirty="0" smtClean="0"/>
              <a:t> analogues can be offered. </a:t>
            </a:r>
          </a:p>
          <a:p>
            <a:pPr lvl="0" algn="just"/>
            <a:r>
              <a:rPr lang="en-US" sz="1400" b="1" dirty="0" smtClean="0"/>
              <a:t>Assisted reproduction </a:t>
            </a:r>
            <a:r>
              <a:rPr lang="en-US" sz="1400" b="1" dirty="0" smtClean="0"/>
              <a:t>techniques </a:t>
            </a:r>
            <a:r>
              <a:rPr lang="en-US" sz="1400" dirty="0" smtClean="0"/>
              <a:t>are effective and can </a:t>
            </a:r>
            <a:r>
              <a:rPr lang="en-US" sz="1400" dirty="0"/>
              <a:t>be safely </a:t>
            </a:r>
            <a:r>
              <a:rPr lang="en-US" sz="1400" dirty="0" smtClean="0"/>
              <a:t>used if disease activity is controlle</a:t>
            </a:r>
            <a:r>
              <a:rPr lang="en-US" sz="1400" dirty="0" smtClean="0"/>
              <a:t>d and preventative measures are applied</a:t>
            </a:r>
            <a:r>
              <a:rPr lang="en-US" sz="1400" dirty="0" smtClean="0"/>
              <a:t>. During ovarian stimulation, patients with positive </a:t>
            </a:r>
            <a:r>
              <a:rPr lang="en-US" sz="1400" dirty="0" err="1" smtClean="0"/>
              <a:t>aPL</a:t>
            </a:r>
            <a:r>
              <a:rPr lang="en-US" sz="1400" dirty="0"/>
              <a:t> </a:t>
            </a:r>
            <a:r>
              <a:rPr lang="en-US" sz="1400" dirty="0" smtClean="0"/>
              <a:t>or definite </a:t>
            </a:r>
            <a:r>
              <a:rPr lang="en-US" sz="1400" dirty="0" smtClean="0"/>
              <a:t>APS </a:t>
            </a:r>
            <a:r>
              <a:rPr lang="en-US" sz="1400" dirty="0"/>
              <a:t>should receive anticoagulation </a:t>
            </a:r>
            <a:r>
              <a:rPr lang="en-US" sz="1400" dirty="0" smtClean="0"/>
              <a:t>(</a:t>
            </a:r>
            <a:r>
              <a:rPr lang="en-US" sz="1400" dirty="0" smtClean="0"/>
              <a:t>as would be </a:t>
            </a:r>
            <a:r>
              <a:rPr lang="en-US" sz="1400" dirty="0" smtClean="0"/>
              <a:t>recommended </a:t>
            </a:r>
            <a:r>
              <a:rPr lang="en-US" sz="1400" dirty="0"/>
              <a:t>during pregnancy) and/or low-dose aspirin</a:t>
            </a:r>
            <a:r>
              <a:rPr lang="en-US" sz="1400" dirty="0" smtClean="0"/>
              <a:t>.</a:t>
            </a:r>
            <a:endParaRPr lang="pt-PT" sz="1400" dirty="0"/>
          </a:p>
          <a:p>
            <a:pPr lvl="0" algn="just"/>
            <a:r>
              <a:rPr lang="en-US" sz="1400" dirty="0" smtClean="0"/>
              <a:t>In </a:t>
            </a:r>
            <a:r>
              <a:rPr lang="en-US" sz="1400" dirty="0"/>
              <a:t>SLE </a:t>
            </a:r>
            <a:r>
              <a:rPr lang="en-US" sz="1400" dirty="0" smtClean="0"/>
              <a:t>pregnancy, </a:t>
            </a:r>
            <a:r>
              <a:rPr lang="en-US" sz="1400" b="1" dirty="0"/>
              <a:t>b</a:t>
            </a:r>
            <a:r>
              <a:rPr lang="en-US" sz="1400" b="1" dirty="0" smtClean="0"/>
              <a:t>iomarkers</a:t>
            </a:r>
            <a:r>
              <a:rPr lang="en-US" sz="1400" dirty="0" smtClean="0"/>
              <a:t> </a:t>
            </a:r>
            <a:r>
              <a:rPr lang="en-US" sz="1400" dirty="0"/>
              <a:t>for maternal disease </a:t>
            </a:r>
            <a:r>
              <a:rPr lang="en-US" sz="1400" dirty="0" smtClean="0"/>
              <a:t>activity (anti-dsDNA antibodies, C3 and C4 levels, urine proteinuria) </a:t>
            </a:r>
            <a:r>
              <a:rPr lang="en-US" sz="1400" dirty="0" smtClean="0"/>
              <a:t>are</a:t>
            </a:r>
            <a:r>
              <a:rPr lang="en-US" sz="1400" dirty="0" smtClean="0"/>
              <a:t> </a:t>
            </a:r>
            <a:r>
              <a:rPr lang="en-US" sz="1400" dirty="0"/>
              <a:t>recommended to monitor </a:t>
            </a:r>
            <a:r>
              <a:rPr lang="en-US" sz="1400" dirty="0" smtClean="0"/>
              <a:t>for disease </a:t>
            </a:r>
            <a:r>
              <a:rPr lang="en-US" sz="1400" dirty="0"/>
              <a:t>flares</a:t>
            </a:r>
            <a:r>
              <a:rPr lang="en-US" sz="1400" dirty="0" smtClean="0"/>
              <a:t>.</a:t>
            </a:r>
            <a:endParaRPr lang="pt-PT" sz="1400" dirty="0"/>
          </a:p>
        </p:txBody>
      </p:sp>
    </p:spTree>
    <p:extLst>
      <p:ext uri="{BB962C8B-B14F-4D97-AF65-F5344CB8AC3E}">
        <p14:creationId xmlns:p14="http://schemas.microsoft.com/office/powerpoint/2010/main" val="11038406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371394" y="1165824"/>
            <a:ext cx="8334172" cy="634545"/>
          </a:xfrm>
        </p:spPr>
        <p:txBody>
          <a:bodyPr/>
          <a:lstStyle/>
          <a:p>
            <a:r>
              <a:rPr lang="es-ES" dirty="0" smtClean="0"/>
              <a:t>Summary </a:t>
            </a:r>
            <a:r>
              <a:rPr lang="es-ES" dirty="0"/>
              <a:t>of Recommendations </a:t>
            </a:r>
            <a:br>
              <a:rPr lang="es-ES" dirty="0"/>
            </a:br>
            <a:r>
              <a:rPr lang="es-ES" dirty="0"/>
              <a:t>                       </a:t>
            </a:r>
          </a:p>
        </p:txBody>
      </p:sp>
      <p:sp>
        <p:nvSpPr>
          <p:cNvPr id="7" name="Marcador de número de diapositiva 6"/>
          <p:cNvSpPr>
            <a:spLocks noGrp="1"/>
          </p:cNvSpPr>
          <p:nvPr>
            <p:ph type="sldNum" sz="quarter" idx="4"/>
          </p:nvPr>
        </p:nvSpPr>
        <p:spPr/>
        <p:txBody>
          <a:bodyPr/>
          <a:lstStyle/>
          <a:p>
            <a:fld id="{F096157D-9D44-4342-AEFF-76ADE352FA4A}" type="slidenum">
              <a:rPr lang="tr-TR" smtClean="0"/>
              <a:pPr/>
              <a:t>15</a:t>
            </a:fld>
            <a:endParaRPr lang="tr-TR" dirty="0"/>
          </a:p>
        </p:txBody>
      </p:sp>
      <p:sp>
        <p:nvSpPr>
          <p:cNvPr id="6" name="Marcador de fecha 5"/>
          <p:cNvSpPr>
            <a:spLocks noGrp="1"/>
          </p:cNvSpPr>
          <p:nvPr>
            <p:ph type="dt" sz="half" idx="2"/>
          </p:nvPr>
        </p:nvSpPr>
        <p:spPr/>
        <p:txBody>
          <a:bodyPr/>
          <a:lstStyle/>
          <a:p>
            <a:fld id="{F6400876-E198-994A-958F-F82423EE1644}" type="datetime1">
              <a:rPr lang="es-ES" smtClean="0"/>
              <a:t>11/01/2018</a:t>
            </a:fld>
            <a:endParaRPr lang="en-US" dirty="0"/>
          </a:p>
        </p:txBody>
      </p:sp>
      <p:sp>
        <p:nvSpPr>
          <p:cNvPr id="8" name="Marcador de contenido 3"/>
          <p:cNvSpPr>
            <a:spLocks noGrp="1"/>
          </p:cNvSpPr>
          <p:nvPr>
            <p:ph idx="1"/>
          </p:nvPr>
        </p:nvSpPr>
        <p:spPr>
          <a:xfrm>
            <a:off x="466929" y="2034720"/>
            <a:ext cx="8334171" cy="4639035"/>
          </a:xfrm>
        </p:spPr>
        <p:txBody>
          <a:bodyPr/>
          <a:lstStyle/>
          <a:p>
            <a:pPr lvl="0"/>
            <a:r>
              <a:rPr lang="en-US" sz="1600" b="1" dirty="0" smtClean="0"/>
              <a:t>Pregnancy </a:t>
            </a:r>
            <a:r>
              <a:rPr lang="en-US" sz="1600" b="1" dirty="0"/>
              <a:t>monitoring </a:t>
            </a:r>
            <a:r>
              <a:rPr lang="en-US" sz="1600" dirty="0" smtClean="0"/>
              <a:t>with</a:t>
            </a:r>
            <a:r>
              <a:rPr lang="en-US" sz="1600" b="1" dirty="0" smtClean="0"/>
              <a:t> </a:t>
            </a:r>
            <a:r>
              <a:rPr lang="en-US" sz="1600" dirty="0"/>
              <a:t>Doppler </a:t>
            </a:r>
            <a:r>
              <a:rPr lang="en-US" sz="1600" dirty="0" smtClean="0"/>
              <a:t>ultrasonography, especially </a:t>
            </a:r>
            <a:r>
              <a:rPr lang="en-US" sz="1600" dirty="0"/>
              <a:t>in the third </a:t>
            </a:r>
            <a:r>
              <a:rPr lang="en-US" sz="1600" dirty="0" smtClean="0"/>
              <a:t>trimester, is recommended </a:t>
            </a:r>
            <a:r>
              <a:rPr lang="en-US" sz="1600" dirty="0"/>
              <a:t>to screen for placental insufficiency and small for gestational age </a:t>
            </a:r>
            <a:r>
              <a:rPr lang="en-US" sz="1600" dirty="0" smtClean="0"/>
              <a:t>fetuses. </a:t>
            </a:r>
            <a:r>
              <a:rPr lang="en-US" sz="1600" dirty="0"/>
              <a:t>Fetal echocardiography </a:t>
            </a:r>
            <a:r>
              <a:rPr lang="en-US" sz="1600" dirty="0" smtClean="0"/>
              <a:t>can be performed in </a:t>
            </a:r>
            <a:r>
              <a:rPr lang="en-US" sz="1600" dirty="0"/>
              <a:t>patients with positive anti-Ro/SSA and/or anti-La/SSB </a:t>
            </a:r>
            <a:r>
              <a:rPr lang="en-US" sz="1600" dirty="0" smtClean="0"/>
              <a:t>antibodies for early detection of congenital heart block and/or myocarditis.</a:t>
            </a:r>
            <a:endParaRPr lang="en-US" sz="1600" dirty="0" smtClean="0"/>
          </a:p>
          <a:p>
            <a:r>
              <a:rPr lang="en-US" sz="1600" dirty="0" err="1" smtClean="0"/>
              <a:t>Hydroxychloroquine</a:t>
            </a:r>
            <a:r>
              <a:rPr lang="en-US" sz="1600" dirty="0" smtClean="0"/>
              <a:t>, </a:t>
            </a:r>
            <a:r>
              <a:rPr lang="en-US" sz="1600" dirty="0"/>
              <a:t>oral glucocorticoids, azathioprine, </a:t>
            </a:r>
            <a:r>
              <a:rPr lang="en-US" sz="1600" dirty="0" err="1" smtClean="0"/>
              <a:t>ciclosporin</a:t>
            </a:r>
            <a:r>
              <a:rPr lang="en-US" sz="1600" dirty="0"/>
              <a:t>-</a:t>
            </a:r>
            <a:r>
              <a:rPr lang="en-US" sz="1600" dirty="0" smtClean="0"/>
              <a:t>A </a:t>
            </a:r>
            <a:r>
              <a:rPr lang="en-US" sz="1600" dirty="0"/>
              <a:t>and tacrolimus can be used to </a:t>
            </a:r>
            <a:r>
              <a:rPr lang="en-US" sz="1600" b="1" dirty="0"/>
              <a:t>prevent or manage SLE flares </a:t>
            </a:r>
            <a:r>
              <a:rPr lang="en-US" sz="1600" dirty="0"/>
              <a:t>during pregnancy. </a:t>
            </a:r>
          </a:p>
          <a:p>
            <a:pPr lvl="0"/>
            <a:r>
              <a:rPr lang="en-US" sz="1600" dirty="0"/>
              <a:t>In women with SLE with stable/inactive disease and negative </a:t>
            </a:r>
            <a:r>
              <a:rPr lang="en-US" sz="1600" dirty="0" err="1"/>
              <a:t>aPL</a:t>
            </a:r>
            <a:r>
              <a:rPr lang="en-US" sz="1600" dirty="0"/>
              <a:t>, </a:t>
            </a:r>
            <a:r>
              <a:rPr lang="en-US" sz="1600" b="1" dirty="0"/>
              <a:t>Hormone Replacement Therapy (HRT) </a:t>
            </a:r>
            <a:r>
              <a:rPr lang="en-US" sz="1600" dirty="0"/>
              <a:t>can be used for the management of severe </a:t>
            </a:r>
            <a:r>
              <a:rPr lang="en-US" sz="1600" dirty="0" smtClean="0"/>
              <a:t>vasomotor </a:t>
            </a:r>
            <a:r>
              <a:rPr lang="en-US" sz="1600" dirty="0" smtClean="0"/>
              <a:t>symptoms</a:t>
            </a:r>
            <a:r>
              <a:rPr lang="en-US" sz="1600" dirty="0"/>
              <a:t>. </a:t>
            </a:r>
            <a:endParaRPr lang="pt-PT" sz="1600" dirty="0"/>
          </a:p>
          <a:p>
            <a:pPr lvl="0"/>
            <a:r>
              <a:rPr lang="en-US" sz="1600" dirty="0"/>
              <a:t>Women with SLE and/or APS should undergo </a:t>
            </a:r>
            <a:r>
              <a:rPr lang="en-US" sz="1600" b="1" dirty="0"/>
              <a:t>screening for malignancies </a:t>
            </a:r>
            <a:r>
              <a:rPr lang="en-US" sz="1600" dirty="0"/>
              <a:t>similar to the general population. Women exposed to immunosuppressive drugs should be monitored more closely due to higher risk </a:t>
            </a:r>
            <a:r>
              <a:rPr lang="en-US" sz="1600" dirty="0" smtClean="0"/>
              <a:t>of HPV infection. </a:t>
            </a:r>
          </a:p>
          <a:p>
            <a:pPr lvl="0"/>
            <a:r>
              <a:rPr lang="en-US" sz="1600" b="1" dirty="0" smtClean="0"/>
              <a:t>Vaccination </a:t>
            </a:r>
            <a:r>
              <a:rPr lang="en-US" sz="1600" b="1" dirty="0"/>
              <a:t>for </a:t>
            </a:r>
            <a:r>
              <a:rPr lang="en-US" sz="1600" b="1" dirty="0" smtClean="0"/>
              <a:t>HPV </a:t>
            </a:r>
            <a:r>
              <a:rPr lang="en-US" sz="1600" dirty="0" smtClean="0"/>
              <a:t>can </a:t>
            </a:r>
            <a:r>
              <a:rPr lang="en-US" sz="1600" dirty="0" smtClean="0"/>
              <a:t>be considered in </a:t>
            </a:r>
            <a:r>
              <a:rPr lang="it-IT" sz="1600" dirty="0" err="1" smtClean="0"/>
              <a:t>patients</a:t>
            </a:r>
            <a:r>
              <a:rPr lang="it-IT" sz="1600" dirty="0" smtClean="0"/>
              <a:t> with </a:t>
            </a:r>
            <a:r>
              <a:rPr lang="it-IT" sz="1600" dirty="0" err="1" smtClean="0"/>
              <a:t>stable</a:t>
            </a:r>
            <a:r>
              <a:rPr lang="it-IT" sz="1600" dirty="0" smtClean="0"/>
              <a:t> or </a:t>
            </a:r>
            <a:r>
              <a:rPr lang="it-IT" sz="1600" dirty="0" err="1" smtClean="0"/>
              <a:t>inactive</a:t>
            </a:r>
            <a:r>
              <a:rPr lang="it-IT" sz="1600" dirty="0" smtClean="0"/>
              <a:t> </a:t>
            </a:r>
            <a:r>
              <a:rPr lang="it-IT" sz="1600" dirty="0" err="1" smtClean="0"/>
              <a:t>disease</a:t>
            </a:r>
            <a:r>
              <a:rPr lang="it-IT" sz="1600" dirty="0" smtClean="0"/>
              <a:t>.</a:t>
            </a:r>
            <a:endParaRPr lang="pt-PT" sz="1600" dirty="0"/>
          </a:p>
          <a:p>
            <a:endParaRPr lang="en-GB" sz="1600" dirty="0"/>
          </a:p>
        </p:txBody>
      </p:sp>
    </p:spTree>
    <p:extLst>
      <p:ext uri="{BB962C8B-B14F-4D97-AF65-F5344CB8AC3E}">
        <p14:creationId xmlns:p14="http://schemas.microsoft.com/office/powerpoint/2010/main" val="17067348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809828" y="1244302"/>
            <a:ext cx="8334172" cy="634545"/>
          </a:xfrm>
        </p:spPr>
        <p:txBody>
          <a:bodyPr/>
          <a:lstStyle/>
          <a:p>
            <a:r>
              <a:rPr lang="en-GB" dirty="0" smtClean="0"/>
              <a:t>Summary</a:t>
            </a:r>
            <a:r>
              <a:rPr lang="es-ES" dirty="0" smtClean="0"/>
              <a:t> </a:t>
            </a:r>
            <a:r>
              <a:rPr lang="es-ES" dirty="0"/>
              <a:t>of Recommendations </a:t>
            </a:r>
            <a:r>
              <a:rPr lang="es-ES" dirty="0" smtClean="0"/>
              <a:t>in</a:t>
            </a:r>
            <a:r>
              <a:rPr lang="es-ES" dirty="0"/>
              <a:t> </a:t>
            </a:r>
            <a:r>
              <a:rPr lang="es-ES" dirty="0" smtClean="0"/>
              <a:t>lay </a:t>
            </a:r>
            <a:r>
              <a:rPr lang="es-ES" dirty="0"/>
              <a:t>format </a:t>
            </a:r>
          </a:p>
        </p:txBody>
      </p:sp>
      <p:sp>
        <p:nvSpPr>
          <p:cNvPr id="7" name="Marcador de número de diapositiva 6"/>
          <p:cNvSpPr>
            <a:spLocks noGrp="1"/>
          </p:cNvSpPr>
          <p:nvPr>
            <p:ph type="sldNum" sz="quarter" idx="4"/>
          </p:nvPr>
        </p:nvSpPr>
        <p:spPr/>
        <p:txBody>
          <a:bodyPr/>
          <a:lstStyle/>
          <a:p>
            <a:fld id="{F096157D-9D44-4342-AEFF-76ADE352FA4A}" type="slidenum">
              <a:rPr lang="tr-TR" smtClean="0"/>
              <a:pPr/>
              <a:t>16</a:t>
            </a:fld>
            <a:endParaRPr lang="tr-TR" dirty="0"/>
          </a:p>
        </p:txBody>
      </p:sp>
      <p:sp>
        <p:nvSpPr>
          <p:cNvPr id="6" name="Marcador de fecha 5"/>
          <p:cNvSpPr>
            <a:spLocks noGrp="1"/>
          </p:cNvSpPr>
          <p:nvPr>
            <p:ph type="dt" sz="half" idx="2"/>
          </p:nvPr>
        </p:nvSpPr>
        <p:spPr/>
        <p:txBody>
          <a:bodyPr/>
          <a:lstStyle/>
          <a:p>
            <a:fld id="{F6400876-E198-994A-958F-F82423EE1644}" type="datetime1">
              <a:rPr lang="es-ES" smtClean="0"/>
              <a:t>11/01/2018</a:t>
            </a:fld>
            <a:endParaRPr lang="en-US" dirty="0"/>
          </a:p>
        </p:txBody>
      </p:sp>
      <p:sp>
        <p:nvSpPr>
          <p:cNvPr id="8" name="Marcador de contenido 3"/>
          <p:cNvSpPr>
            <a:spLocks noGrp="1"/>
          </p:cNvSpPr>
          <p:nvPr>
            <p:ph idx="1"/>
          </p:nvPr>
        </p:nvSpPr>
        <p:spPr>
          <a:xfrm>
            <a:off x="304109" y="1721603"/>
            <a:ext cx="8334171" cy="5136397"/>
          </a:xfrm>
        </p:spPr>
        <p:txBody>
          <a:bodyPr/>
          <a:lstStyle/>
          <a:p>
            <a:pPr marL="0" indent="0">
              <a:buNone/>
            </a:pPr>
            <a:r>
              <a:rPr lang="en-GB" sz="1100" b="1" dirty="0" smtClean="0"/>
              <a:t>Women with SLE and/or </a:t>
            </a:r>
            <a:r>
              <a:rPr lang="en-GB" sz="1100" b="1" dirty="0" smtClean="0"/>
              <a:t>APS:</a:t>
            </a:r>
            <a:endParaRPr lang="en-GB" sz="1100" b="1" dirty="0" smtClean="0"/>
          </a:p>
          <a:p>
            <a:r>
              <a:rPr lang="en-US" sz="1100" b="1" dirty="0"/>
              <a:t>s</a:t>
            </a:r>
            <a:r>
              <a:rPr lang="en-US" sz="1100" b="1" dirty="0" smtClean="0"/>
              <a:t>hould r</a:t>
            </a:r>
            <a:r>
              <a:rPr lang="en-US" sz="1100" b="1" dirty="0" smtClean="0"/>
              <a:t>eceive </a:t>
            </a:r>
            <a:r>
              <a:rPr lang="en-US" sz="1100" b="1" dirty="0"/>
              <a:t>counselling and advice before they decide to have a </a:t>
            </a:r>
            <a:r>
              <a:rPr lang="en-US" sz="1100" b="1" dirty="0" smtClean="0"/>
              <a:t>baby</a:t>
            </a:r>
            <a:r>
              <a:rPr lang="pt-PT" sz="1100" dirty="0"/>
              <a:t>.</a:t>
            </a:r>
            <a:r>
              <a:rPr lang="pt-PT" sz="1100" dirty="0" smtClean="0"/>
              <a:t> </a:t>
            </a:r>
            <a:r>
              <a:rPr lang="en-GB" sz="1100" dirty="0"/>
              <a:t>W</a:t>
            </a:r>
            <a:r>
              <a:rPr lang="en-GB" sz="1100" dirty="0" smtClean="0"/>
              <a:t>omen </a:t>
            </a:r>
            <a:r>
              <a:rPr lang="en-GB" sz="1100" dirty="0" smtClean="0"/>
              <a:t>should be aware and informed of </a:t>
            </a:r>
            <a:r>
              <a:rPr lang="en-GB" sz="1100" dirty="0" smtClean="0"/>
              <a:t>the </a:t>
            </a:r>
            <a:r>
              <a:rPr lang="en-GB" sz="1100" dirty="0" smtClean="0"/>
              <a:t>risks and possible consequences that might arise from pregnancy.</a:t>
            </a:r>
          </a:p>
          <a:p>
            <a:r>
              <a:rPr lang="en-US" sz="1100" b="1" dirty="0"/>
              <a:t>s</a:t>
            </a:r>
            <a:r>
              <a:rPr lang="en-US" sz="1100" b="1" dirty="0" smtClean="0"/>
              <a:t>hould use </a:t>
            </a:r>
            <a:r>
              <a:rPr lang="en-US" sz="1100" b="1" dirty="0" smtClean="0"/>
              <a:t>the most suitable </a:t>
            </a:r>
            <a:r>
              <a:rPr lang="en-US" sz="1100" b="1" dirty="0" smtClean="0"/>
              <a:t>contraceptive methods</a:t>
            </a:r>
            <a:r>
              <a:rPr lang="pt-PT" sz="1100" dirty="0" smtClean="0"/>
              <a:t>, </a:t>
            </a:r>
            <a:r>
              <a:rPr lang="en-US" sz="1100" dirty="0" smtClean="0"/>
              <a:t>to prevent unwanted pregnancies when disease is very active or when taking </a:t>
            </a:r>
            <a:r>
              <a:rPr lang="en-US" sz="1100" dirty="0" smtClean="0"/>
              <a:t>drugs </a:t>
            </a:r>
            <a:r>
              <a:rPr lang="en-US" sz="1100" dirty="0" smtClean="0"/>
              <a:t>that could be harmful for the fetus.</a:t>
            </a:r>
          </a:p>
          <a:p>
            <a:r>
              <a:rPr lang="en-US" sz="1100" b="1" dirty="0"/>
              <a:t>s</a:t>
            </a:r>
            <a:r>
              <a:rPr lang="en-US" sz="1100" b="1" dirty="0" smtClean="0"/>
              <a:t>hould b</a:t>
            </a:r>
            <a:r>
              <a:rPr lang="en-US" sz="1100" b="1" dirty="0" smtClean="0"/>
              <a:t>e </a:t>
            </a:r>
            <a:r>
              <a:rPr lang="en-US" sz="1100" b="1" dirty="0" smtClean="0"/>
              <a:t>counselled about their fertility, </a:t>
            </a:r>
            <a:r>
              <a:rPr lang="en-US" sz="1100" dirty="0" smtClean="0"/>
              <a:t>by</a:t>
            </a:r>
            <a:r>
              <a:rPr lang="en-US" sz="1100" b="1" dirty="0" smtClean="0"/>
              <a:t> </a:t>
            </a:r>
            <a:r>
              <a:rPr lang="en-US" sz="1100" dirty="0" smtClean="0"/>
              <a:t>combining all features for a successful pregnancy, including planning ahead and improving lifestyle habits. This is </a:t>
            </a:r>
            <a:r>
              <a:rPr lang="en-US" sz="1100" dirty="0" smtClean="0"/>
              <a:t>important </a:t>
            </a:r>
            <a:r>
              <a:rPr lang="en-US" sz="1100" dirty="0" smtClean="0"/>
              <a:t>because some drugs (</a:t>
            </a:r>
            <a:r>
              <a:rPr lang="en-US" sz="1100" dirty="0" err="1" smtClean="0"/>
              <a:t>eg</a:t>
            </a:r>
            <a:r>
              <a:rPr lang="en-US" sz="1100" dirty="0" smtClean="0"/>
              <a:t> </a:t>
            </a:r>
            <a:r>
              <a:rPr lang="en-US" sz="1100" dirty="0" smtClean="0"/>
              <a:t>cyclophosphamide) can </a:t>
            </a:r>
            <a:r>
              <a:rPr lang="en-US" sz="1100" dirty="0" smtClean="0"/>
              <a:t>affect </a:t>
            </a:r>
            <a:r>
              <a:rPr lang="en-US" sz="1100" dirty="0" smtClean="0"/>
              <a:t>fertility and fertility preservation methods must be met. </a:t>
            </a:r>
            <a:r>
              <a:rPr lang="en-US" sz="1100" b="1" dirty="0" smtClean="0"/>
              <a:t>Assisted Reproduction </a:t>
            </a:r>
            <a:r>
              <a:rPr lang="en-US" sz="1100" b="1" dirty="0" err="1" smtClean="0"/>
              <a:t>Tecniques</a:t>
            </a:r>
            <a:r>
              <a:rPr lang="en-US" sz="1100" b="1" dirty="0" smtClean="0"/>
              <a:t> </a:t>
            </a:r>
            <a:r>
              <a:rPr lang="en-US" sz="1100" b="1" dirty="0" smtClean="0"/>
              <a:t>can be used in women with Lupus</a:t>
            </a:r>
            <a:r>
              <a:rPr lang="en-US" sz="1100" dirty="0" smtClean="0"/>
              <a:t>, as long as the disease is stable or inactive. Women with </a:t>
            </a:r>
            <a:r>
              <a:rPr lang="en-US" sz="1100" dirty="0" smtClean="0"/>
              <a:t>APS or antiphospholipid antibodies </a:t>
            </a:r>
            <a:r>
              <a:rPr lang="en-US" sz="1100" dirty="0" smtClean="0"/>
              <a:t>need to take drugs to prevent clots.</a:t>
            </a:r>
          </a:p>
          <a:p>
            <a:r>
              <a:rPr lang="en-US" sz="1100" b="1" dirty="0"/>
              <a:t>s</a:t>
            </a:r>
            <a:r>
              <a:rPr lang="en-US" sz="1100" b="1" dirty="0" smtClean="0"/>
              <a:t>hould b</a:t>
            </a:r>
            <a:r>
              <a:rPr lang="en-US" sz="1100" b="1" dirty="0" smtClean="0"/>
              <a:t>e </a:t>
            </a:r>
            <a:r>
              <a:rPr lang="en-US" sz="1100" b="1" dirty="0" smtClean="0"/>
              <a:t>closely </a:t>
            </a:r>
            <a:r>
              <a:rPr lang="en-US" sz="1100" b="1" dirty="0"/>
              <a:t>monitored during </a:t>
            </a:r>
            <a:r>
              <a:rPr lang="en-US" sz="1100" b="1" dirty="0" smtClean="0"/>
              <a:t>pregnancy, </a:t>
            </a:r>
            <a:r>
              <a:rPr lang="en-US" sz="1100" dirty="0" smtClean="0"/>
              <a:t>including a close follow-up of the disease and laboratory testing (kidney </a:t>
            </a:r>
            <a:r>
              <a:rPr lang="en-US" sz="1100" dirty="0"/>
              <a:t>function </a:t>
            </a:r>
            <a:r>
              <a:rPr lang="en-US" sz="1100" dirty="0" smtClean="0"/>
              <a:t>and antibody levels). </a:t>
            </a:r>
            <a:endParaRPr lang="en-US" sz="1100" dirty="0" smtClean="0"/>
          </a:p>
          <a:p>
            <a:r>
              <a:rPr lang="en-US" sz="1100" b="1" dirty="0"/>
              <a:t>s</a:t>
            </a:r>
            <a:r>
              <a:rPr lang="en-US" sz="1100" b="1" dirty="0" smtClean="0"/>
              <a:t>hould receive more scans during pregnancy to monitor the b The </a:t>
            </a:r>
            <a:r>
              <a:rPr lang="en-US" sz="1100" b="1" dirty="0"/>
              <a:t>babies of women with Lupus or APS should be closely monitored during pregnancy</a:t>
            </a:r>
            <a:r>
              <a:rPr lang="pt-PT" sz="1100" dirty="0"/>
              <a:t>, </a:t>
            </a:r>
            <a:r>
              <a:rPr lang="en-US" sz="1100" dirty="0"/>
              <a:t>more scans might be necessary during pregnancy to monitor the baby’s development. </a:t>
            </a:r>
            <a:endParaRPr lang="en-US" sz="1100" dirty="0" smtClean="0"/>
          </a:p>
          <a:p>
            <a:r>
              <a:rPr lang="en-US" sz="1100" b="1" dirty="0"/>
              <a:t>c</a:t>
            </a:r>
            <a:r>
              <a:rPr lang="en-US" sz="1100" b="1" dirty="0" smtClean="0"/>
              <a:t>an take drugs </a:t>
            </a:r>
            <a:r>
              <a:rPr lang="en-US" sz="1100" b="1" dirty="0"/>
              <a:t>during </a:t>
            </a:r>
            <a:r>
              <a:rPr lang="en-US" sz="1100" b="1" dirty="0" smtClean="0"/>
              <a:t>pregnancy</a:t>
            </a:r>
            <a:r>
              <a:rPr lang="pt-PT" sz="1100" dirty="0" smtClean="0"/>
              <a:t>, </a:t>
            </a:r>
            <a:r>
              <a:rPr lang="en-US" sz="1100" dirty="0"/>
              <a:t>such as </a:t>
            </a:r>
            <a:r>
              <a:rPr lang="en-US" sz="1100" dirty="0" err="1" smtClean="0"/>
              <a:t>hydroxychloroquine</a:t>
            </a:r>
            <a:r>
              <a:rPr lang="en-US" sz="1100" dirty="0" smtClean="0"/>
              <a:t>, </a:t>
            </a:r>
            <a:r>
              <a:rPr lang="en-US" sz="1100" dirty="0" smtClean="0"/>
              <a:t>oral glucocorticoids, azathioprine, </a:t>
            </a:r>
            <a:r>
              <a:rPr lang="en-US" sz="1100" dirty="0" err="1" smtClean="0"/>
              <a:t>ciclosporin</a:t>
            </a:r>
            <a:r>
              <a:rPr lang="en-US" sz="1100" dirty="0"/>
              <a:t>-</a:t>
            </a:r>
            <a:r>
              <a:rPr lang="en-US" sz="1100" dirty="0" smtClean="0"/>
              <a:t>A </a:t>
            </a:r>
            <a:r>
              <a:rPr lang="en-US" sz="1100" dirty="0" smtClean="0"/>
              <a:t>and </a:t>
            </a:r>
            <a:r>
              <a:rPr lang="en-US" sz="1100" dirty="0" err="1" smtClean="0"/>
              <a:t>tacrolimus</a:t>
            </a:r>
            <a:r>
              <a:rPr lang="en-US" sz="1100" dirty="0" smtClean="0"/>
              <a:t> </a:t>
            </a:r>
            <a:r>
              <a:rPr lang="en-US" sz="1100" dirty="0" smtClean="0"/>
              <a:t>to </a:t>
            </a:r>
            <a:r>
              <a:rPr lang="en-US" sz="1100" dirty="0" smtClean="0"/>
              <a:t>prevent or manage flares during pregnancy. </a:t>
            </a:r>
            <a:r>
              <a:rPr lang="en-US" sz="1100" b="1" dirty="0"/>
              <a:t>O</a:t>
            </a:r>
            <a:r>
              <a:rPr lang="en-US" sz="1100" b="1" dirty="0" smtClean="0"/>
              <a:t>ther </a:t>
            </a:r>
            <a:r>
              <a:rPr lang="en-US" sz="1100" b="1" dirty="0" smtClean="0"/>
              <a:t>drugs </a:t>
            </a:r>
            <a:r>
              <a:rPr lang="en-US" sz="1100" b="1" dirty="0" smtClean="0"/>
              <a:t>can</a:t>
            </a:r>
            <a:r>
              <a:rPr lang="en-US" sz="1100" b="1" dirty="0" smtClean="0"/>
              <a:t> </a:t>
            </a:r>
            <a:r>
              <a:rPr lang="en-US" sz="1100" b="1" dirty="0" smtClean="0"/>
              <a:t>be needed to limit risks during pregnancy</a:t>
            </a:r>
            <a:r>
              <a:rPr lang="en-US" sz="1100" dirty="0" smtClean="0"/>
              <a:t>, such as low-dose aspirin (LDA) or a </a:t>
            </a:r>
            <a:r>
              <a:rPr lang="en-US" sz="1100" dirty="0" smtClean="0"/>
              <a:t>combination of </a:t>
            </a:r>
            <a:r>
              <a:rPr lang="en-US" sz="1100" dirty="0" smtClean="0"/>
              <a:t>LDA and heparin</a:t>
            </a:r>
            <a:r>
              <a:rPr lang="en-US" sz="1100" dirty="0" smtClean="0"/>
              <a:t>.</a:t>
            </a:r>
            <a:endParaRPr lang="en-US" sz="1100" dirty="0" smtClean="0"/>
          </a:p>
          <a:p>
            <a:r>
              <a:rPr lang="en-US" sz="1100" b="1" dirty="0" smtClean="0"/>
              <a:t>may </a:t>
            </a:r>
            <a:r>
              <a:rPr lang="en-US" sz="1100" b="1" dirty="0"/>
              <a:t>need </a:t>
            </a:r>
            <a:r>
              <a:rPr lang="en-US" sz="1100" b="1" dirty="0" smtClean="0"/>
              <a:t>hormone replacement therapy when they reach the </a:t>
            </a:r>
            <a:r>
              <a:rPr lang="en-US" sz="1100" b="1" dirty="0" smtClean="0"/>
              <a:t>menopause</a:t>
            </a:r>
            <a:r>
              <a:rPr lang="en-US" sz="1100" dirty="0"/>
              <a:t>.</a:t>
            </a:r>
            <a:r>
              <a:rPr lang="en-US" sz="1100" dirty="0" smtClean="0"/>
              <a:t> </a:t>
            </a:r>
            <a:r>
              <a:rPr lang="en-US" sz="1100" dirty="0"/>
              <a:t>T</a:t>
            </a:r>
            <a:r>
              <a:rPr lang="en-US" sz="1100" dirty="0" smtClean="0"/>
              <a:t>his </a:t>
            </a:r>
            <a:r>
              <a:rPr lang="en-US" sz="1100" dirty="0" smtClean="0"/>
              <a:t>can be taken if the disease is stable or </a:t>
            </a:r>
            <a:r>
              <a:rPr lang="en-US" sz="1100" dirty="0" smtClean="0"/>
              <a:t>inactive and antiphospholipid antibodies are negative.</a:t>
            </a:r>
            <a:endParaRPr lang="en-US" sz="1100" dirty="0" smtClean="0"/>
          </a:p>
          <a:p>
            <a:r>
              <a:rPr lang="en-US" sz="1100" b="1" dirty="0"/>
              <a:t>c</a:t>
            </a:r>
            <a:r>
              <a:rPr lang="en-US" sz="1100" b="1" dirty="0" smtClean="0"/>
              <a:t>an be </a:t>
            </a:r>
            <a:r>
              <a:rPr lang="en-US" sz="1100" b="1" dirty="0"/>
              <a:t>vaccinated </a:t>
            </a:r>
            <a:r>
              <a:rPr lang="en-US" sz="1100" b="1" dirty="0" smtClean="0"/>
              <a:t>against</a:t>
            </a:r>
            <a:r>
              <a:rPr lang="en-US" sz="1100" b="1" dirty="0" smtClean="0"/>
              <a:t> Human Papilloma Virus, </a:t>
            </a:r>
            <a:r>
              <a:rPr lang="en-US" sz="1100" dirty="0" smtClean="0"/>
              <a:t>if the disease is stable or inactive.  </a:t>
            </a:r>
            <a:endParaRPr lang="en-US" sz="1100" dirty="0" smtClean="0"/>
          </a:p>
          <a:p>
            <a:endParaRPr lang="en-US" sz="1100" dirty="0" smtClean="0"/>
          </a:p>
          <a:p>
            <a:endParaRPr lang="en-US" sz="1100" dirty="0" smtClean="0"/>
          </a:p>
          <a:p>
            <a:endParaRPr lang="en-GB" sz="1100" dirty="0"/>
          </a:p>
        </p:txBody>
      </p:sp>
    </p:spTree>
    <p:extLst>
      <p:ext uri="{BB962C8B-B14F-4D97-AF65-F5344CB8AC3E}">
        <p14:creationId xmlns:p14="http://schemas.microsoft.com/office/powerpoint/2010/main" val="20679071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pPr algn="ctr"/>
            <a:r>
              <a:rPr lang="en-GB" dirty="0" smtClean="0"/>
              <a:t>Acknowledgements</a:t>
            </a:r>
            <a:endParaRPr lang="en-GB" dirty="0"/>
          </a:p>
        </p:txBody>
      </p:sp>
      <p:sp>
        <p:nvSpPr>
          <p:cNvPr id="7" name="Marcador de número de diapositiva 6"/>
          <p:cNvSpPr>
            <a:spLocks noGrp="1"/>
          </p:cNvSpPr>
          <p:nvPr>
            <p:ph type="sldNum" sz="quarter" idx="4"/>
          </p:nvPr>
        </p:nvSpPr>
        <p:spPr/>
        <p:txBody>
          <a:bodyPr/>
          <a:lstStyle/>
          <a:p>
            <a:fld id="{F096157D-9D44-4342-AEFF-76ADE352FA4A}" type="slidenum">
              <a:rPr lang="tr-TR" smtClean="0"/>
              <a:pPr/>
              <a:t>17</a:t>
            </a:fld>
            <a:endParaRPr lang="tr-TR" dirty="0"/>
          </a:p>
        </p:txBody>
      </p:sp>
      <p:sp>
        <p:nvSpPr>
          <p:cNvPr id="6" name="Marcador de fecha 5"/>
          <p:cNvSpPr>
            <a:spLocks noGrp="1"/>
          </p:cNvSpPr>
          <p:nvPr>
            <p:ph type="dt" sz="half" idx="2"/>
          </p:nvPr>
        </p:nvSpPr>
        <p:spPr/>
        <p:txBody>
          <a:bodyPr/>
          <a:lstStyle/>
          <a:p>
            <a:fld id="{F6400876-E198-994A-958F-F82423EE1644}" type="datetime1">
              <a:rPr lang="es-ES" smtClean="0"/>
              <a:t>11/01/2018</a:t>
            </a:fld>
            <a:endParaRPr lang="en-US" dirty="0"/>
          </a:p>
        </p:txBody>
      </p:sp>
      <p:sp>
        <p:nvSpPr>
          <p:cNvPr id="8" name="Marcador de contenido 3"/>
          <p:cNvSpPr>
            <a:spLocks noGrp="1"/>
          </p:cNvSpPr>
          <p:nvPr>
            <p:ph idx="1"/>
          </p:nvPr>
        </p:nvSpPr>
        <p:spPr>
          <a:xfrm>
            <a:off x="578026" y="2091717"/>
            <a:ext cx="7873767" cy="4124361"/>
          </a:xfrm>
        </p:spPr>
        <p:txBody>
          <a:bodyPr/>
          <a:lstStyle/>
          <a:p>
            <a:pPr marL="0" indent="0" algn="ctr">
              <a:buNone/>
            </a:pPr>
            <a:r>
              <a:rPr lang="en-US" sz="1800" dirty="0"/>
              <a:t>The committee wishes to acknowledge the support of </a:t>
            </a:r>
            <a:r>
              <a:rPr lang="en-US" sz="1800" dirty="0" smtClean="0"/>
              <a:t>the EULAR </a:t>
            </a:r>
            <a:r>
              <a:rPr lang="en-US" sz="1800" dirty="0"/>
              <a:t>Standing Committee on Clinical Affairs. The committee also expresses </a:t>
            </a:r>
            <a:r>
              <a:rPr lang="en-US" sz="1800" dirty="0" smtClean="0"/>
              <a:t>its sincere </a:t>
            </a:r>
            <a:r>
              <a:rPr lang="en-US" sz="1800" dirty="0"/>
              <a:t>appreciation and gratitude to the EULAR Secretariat and especially to </a:t>
            </a:r>
            <a:r>
              <a:rPr lang="en-US" sz="1800" dirty="0" err="1" smtClean="0"/>
              <a:t>Patrizia</a:t>
            </a:r>
            <a:r>
              <a:rPr lang="en-US" sz="1800" dirty="0" smtClean="0"/>
              <a:t> </a:t>
            </a:r>
            <a:r>
              <a:rPr lang="en-US" sz="1800" dirty="0" smtClean="0"/>
              <a:t>Jud</a:t>
            </a:r>
            <a:r>
              <a:rPr lang="en-US" sz="1800" dirty="0"/>
              <a:t>, executive assistant, for outstanding </a:t>
            </a:r>
            <a:r>
              <a:rPr lang="en-US" sz="1800" dirty="0" err="1"/>
              <a:t>organisation</a:t>
            </a:r>
            <a:r>
              <a:rPr lang="en-US" sz="1800" dirty="0"/>
              <a:t>.</a:t>
            </a:r>
            <a:endParaRPr lang="en-GB" sz="1800" dirty="0"/>
          </a:p>
        </p:txBody>
      </p:sp>
    </p:spTree>
    <p:extLst>
      <p:ext uri="{BB962C8B-B14F-4D97-AF65-F5344CB8AC3E}">
        <p14:creationId xmlns:p14="http://schemas.microsoft.com/office/powerpoint/2010/main" val="11111158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en-GB" dirty="0" smtClean="0"/>
              <a:t>Target</a:t>
            </a:r>
            <a:r>
              <a:rPr lang="es-ES" dirty="0" smtClean="0"/>
              <a:t> population/questions</a:t>
            </a:r>
            <a:endParaRPr lang="es-ES" dirty="0"/>
          </a:p>
        </p:txBody>
      </p:sp>
      <p:sp>
        <p:nvSpPr>
          <p:cNvPr id="7" name="Marcador de número de diapositiva 6"/>
          <p:cNvSpPr>
            <a:spLocks noGrp="1"/>
          </p:cNvSpPr>
          <p:nvPr>
            <p:ph type="sldNum" sz="quarter" idx="4"/>
          </p:nvPr>
        </p:nvSpPr>
        <p:spPr/>
        <p:txBody>
          <a:bodyPr/>
          <a:lstStyle/>
          <a:p>
            <a:fld id="{F096157D-9D44-4342-AEFF-76ADE352FA4A}" type="slidenum">
              <a:rPr lang="tr-TR" smtClean="0"/>
              <a:pPr/>
              <a:t>2</a:t>
            </a:fld>
            <a:endParaRPr lang="tr-TR" dirty="0"/>
          </a:p>
        </p:txBody>
      </p:sp>
      <p:sp>
        <p:nvSpPr>
          <p:cNvPr id="6" name="Marcador de fecha 5"/>
          <p:cNvSpPr>
            <a:spLocks noGrp="1"/>
          </p:cNvSpPr>
          <p:nvPr>
            <p:ph type="dt" sz="half" idx="2"/>
          </p:nvPr>
        </p:nvSpPr>
        <p:spPr/>
        <p:txBody>
          <a:bodyPr/>
          <a:lstStyle/>
          <a:p>
            <a:fld id="{F6400876-E198-994A-958F-F82423EE1644}" type="datetime1">
              <a:rPr lang="es-ES" smtClean="0"/>
              <a:t>11/01/2018</a:t>
            </a:fld>
            <a:endParaRPr lang="en-US" dirty="0"/>
          </a:p>
        </p:txBody>
      </p:sp>
      <p:sp>
        <p:nvSpPr>
          <p:cNvPr id="8" name="Marcador de contenido 3"/>
          <p:cNvSpPr>
            <a:spLocks noGrp="1"/>
          </p:cNvSpPr>
          <p:nvPr>
            <p:ph idx="1"/>
          </p:nvPr>
        </p:nvSpPr>
        <p:spPr>
          <a:xfrm>
            <a:off x="239283" y="3488461"/>
            <a:ext cx="8536416" cy="3168327"/>
          </a:xfrm>
        </p:spPr>
        <p:txBody>
          <a:bodyPr/>
          <a:lstStyle/>
          <a:p>
            <a:pPr marL="0" indent="0" algn="just">
              <a:buNone/>
            </a:pPr>
            <a:r>
              <a:rPr lang="en-US" dirty="0" smtClean="0">
                <a:solidFill>
                  <a:schemeClr val="tx2">
                    <a:lumMod val="75000"/>
                  </a:schemeClr>
                </a:solidFill>
              </a:rPr>
              <a:t>1.</a:t>
            </a:r>
            <a:r>
              <a:rPr lang="en-US" dirty="0">
                <a:solidFill>
                  <a:schemeClr val="tx2">
                    <a:lumMod val="75000"/>
                  </a:schemeClr>
                </a:solidFill>
              </a:rPr>
              <a:t> </a:t>
            </a:r>
            <a:r>
              <a:rPr lang="en-US" dirty="0" smtClean="0">
                <a:solidFill>
                  <a:schemeClr val="tx2">
                    <a:lumMod val="75000"/>
                  </a:schemeClr>
                </a:solidFill>
              </a:rPr>
              <a:t>What </a:t>
            </a:r>
            <a:r>
              <a:rPr lang="en-US" dirty="0">
                <a:solidFill>
                  <a:schemeClr val="tx2">
                    <a:lumMod val="75000"/>
                  </a:schemeClr>
                </a:solidFill>
              </a:rPr>
              <a:t>is the evidence that the following pre-conception </a:t>
            </a:r>
            <a:r>
              <a:rPr lang="en-US" dirty="0" smtClean="0">
                <a:solidFill>
                  <a:schemeClr val="tx2">
                    <a:lumMod val="75000"/>
                  </a:schemeClr>
                </a:solidFill>
              </a:rPr>
              <a:t>(planned versus unintended pregnancy, disease activity and damage, antibody profile, lupus medications, management of flares, access to specialist services, immunization status) and </a:t>
            </a:r>
            <a:r>
              <a:rPr lang="en-US" dirty="0">
                <a:solidFill>
                  <a:schemeClr val="tx2">
                    <a:lumMod val="75000"/>
                  </a:schemeClr>
                </a:solidFill>
              </a:rPr>
              <a:t>post-delivery (parenting issues, lupus medications, management of flares, access to specialist care) factors influence maternal and fetal outcomes, and thus, should be considered in pregnancy </a:t>
            </a:r>
            <a:r>
              <a:rPr lang="en-US" dirty="0" smtClean="0">
                <a:solidFill>
                  <a:schemeClr val="tx2">
                    <a:lumMod val="75000"/>
                  </a:schemeClr>
                </a:solidFill>
              </a:rPr>
              <a:t>risk stratification and counseling in women with SLE or APS?</a:t>
            </a:r>
          </a:p>
          <a:p>
            <a:pPr marL="0" indent="0" algn="just">
              <a:buNone/>
            </a:pPr>
            <a:r>
              <a:rPr lang="en-US" dirty="0" smtClean="0">
                <a:solidFill>
                  <a:schemeClr val="tx2">
                    <a:lumMod val="75000"/>
                  </a:schemeClr>
                </a:solidFill>
              </a:rPr>
              <a:t>2. What is the evidence for the safety of contraceptive measures used pre- and post-pregnancy in women with SLE or APS?</a:t>
            </a:r>
          </a:p>
          <a:p>
            <a:pPr marL="0" indent="0" algn="just">
              <a:buNone/>
            </a:pPr>
            <a:r>
              <a:rPr lang="en-US" dirty="0" smtClean="0">
                <a:solidFill>
                  <a:schemeClr val="tx2">
                    <a:lumMod val="75000"/>
                  </a:schemeClr>
                </a:solidFill>
              </a:rPr>
              <a:t>3. Are women with SLE or APS at risk for reduced fertility, menstrual irregularities, and premature ovarian failure/early menopause? </a:t>
            </a:r>
          </a:p>
          <a:p>
            <a:pPr marL="0" indent="0" algn="just">
              <a:buNone/>
            </a:pPr>
            <a:r>
              <a:rPr lang="en-US" dirty="0" smtClean="0">
                <a:solidFill>
                  <a:schemeClr val="tx2">
                    <a:lumMod val="75000"/>
                  </a:schemeClr>
                </a:solidFill>
              </a:rPr>
              <a:t>4. What fertility preservation methods are available for women with SLE or APS and what is the evidence for their safety and efficacy? </a:t>
            </a:r>
          </a:p>
          <a:p>
            <a:pPr marL="0" indent="0" algn="just">
              <a:buNone/>
            </a:pPr>
            <a:r>
              <a:rPr lang="en-US" dirty="0" smtClean="0">
                <a:solidFill>
                  <a:schemeClr val="tx2">
                    <a:lumMod val="75000"/>
                  </a:schemeClr>
                </a:solidFill>
              </a:rPr>
              <a:t>5. What is the evidence for the safety and efficacy of assisted reproduction technologies (ARTs) in women with SLE or APS?</a:t>
            </a:r>
          </a:p>
        </p:txBody>
      </p:sp>
      <p:sp>
        <p:nvSpPr>
          <p:cNvPr id="2" name="CasellaDiTesto 1"/>
          <p:cNvSpPr txBox="1"/>
          <p:nvPr/>
        </p:nvSpPr>
        <p:spPr>
          <a:xfrm>
            <a:off x="239284" y="1882219"/>
            <a:ext cx="8511016" cy="1169551"/>
          </a:xfrm>
          <a:prstGeom prst="rect">
            <a:avLst/>
          </a:prstGeom>
          <a:noFill/>
        </p:spPr>
        <p:txBody>
          <a:bodyPr wrap="square" rtlCol="0">
            <a:spAutoFit/>
          </a:bodyPr>
          <a:lstStyle/>
          <a:p>
            <a:pPr algn="just"/>
            <a:r>
              <a:rPr lang="en-US" b="0" dirty="0">
                <a:solidFill>
                  <a:schemeClr val="accent1">
                    <a:lumMod val="50000"/>
                  </a:schemeClr>
                </a:solidFill>
              </a:rPr>
              <a:t>Systemic lupus erythematosus (SLE) and the </a:t>
            </a:r>
            <a:r>
              <a:rPr lang="en-US" b="0" dirty="0" smtClean="0">
                <a:solidFill>
                  <a:schemeClr val="accent1">
                    <a:lumMod val="50000"/>
                  </a:schemeClr>
                </a:solidFill>
              </a:rPr>
              <a:t>antiphospholipid </a:t>
            </a:r>
            <a:r>
              <a:rPr lang="en-US" b="0" dirty="0">
                <a:solidFill>
                  <a:schemeClr val="accent1">
                    <a:lumMod val="50000"/>
                  </a:schemeClr>
                </a:solidFill>
              </a:rPr>
              <a:t>syndrome (APS), SLE-associated </a:t>
            </a:r>
            <a:r>
              <a:rPr lang="en-US" b="0" dirty="0" smtClean="0">
                <a:solidFill>
                  <a:schemeClr val="accent1">
                    <a:lumMod val="50000"/>
                  </a:schemeClr>
                </a:solidFill>
              </a:rPr>
              <a:t>or primary </a:t>
            </a:r>
            <a:r>
              <a:rPr lang="en-US" b="0" dirty="0">
                <a:solidFill>
                  <a:schemeClr val="accent1">
                    <a:lumMod val="50000"/>
                  </a:schemeClr>
                </a:solidFill>
              </a:rPr>
              <a:t>APS, affect mostly women of </a:t>
            </a:r>
            <a:r>
              <a:rPr lang="en-US" b="0" dirty="0" smtClean="0">
                <a:solidFill>
                  <a:schemeClr val="accent1">
                    <a:lumMod val="50000"/>
                  </a:schemeClr>
                </a:solidFill>
              </a:rPr>
              <a:t>childbearing </a:t>
            </a:r>
            <a:r>
              <a:rPr lang="en-US" b="0" dirty="0">
                <a:solidFill>
                  <a:schemeClr val="accent1">
                    <a:lumMod val="50000"/>
                  </a:schemeClr>
                </a:solidFill>
              </a:rPr>
              <a:t>age. </a:t>
            </a:r>
            <a:r>
              <a:rPr lang="en-US" b="0" dirty="0" smtClean="0">
                <a:solidFill>
                  <a:schemeClr val="accent1">
                    <a:lumMod val="50000"/>
                  </a:schemeClr>
                </a:solidFill>
              </a:rPr>
              <a:t>The </a:t>
            </a:r>
            <a:r>
              <a:rPr lang="en-US" b="0" dirty="0">
                <a:solidFill>
                  <a:schemeClr val="accent1">
                    <a:lumMod val="50000"/>
                  </a:schemeClr>
                </a:solidFill>
              </a:rPr>
              <a:t>management </a:t>
            </a:r>
            <a:r>
              <a:rPr lang="en-US" b="0" dirty="0" smtClean="0">
                <a:solidFill>
                  <a:schemeClr val="accent1">
                    <a:lumMod val="50000"/>
                  </a:schemeClr>
                </a:solidFill>
              </a:rPr>
              <a:t>of reproductive </a:t>
            </a:r>
            <a:r>
              <a:rPr lang="en-US" b="0" dirty="0">
                <a:solidFill>
                  <a:schemeClr val="accent1">
                    <a:lumMod val="50000"/>
                  </a:schemeClr>
                </a:solidFill>
              </a:rPr>
              <a:t>and other women’s health issues </a:t>
            </a:r>
            <a:r>
              <a:rPr lang="en-US" b="0" dirty="0" smtClean="0">
                <a:solidFill>
                  <a:schemeClr val="accent1">
                    <a:lumMod val="50000"/>
                  </a:schemeClr>
                </a:solidFill>
              </a:rPr>
              <a:t>may impact </a:t>
            </a:r>
            <a:r>
              <a:rPr lang="en-US" b="0" dirty="0">
                <a:solidFill>
                  <a:schemeClr val="accent1">
                    <a:lumMod val="50000"/>
                  </a:schemeClr>
                </a:solidFill>
              </a:rPr>
              <a:t>on personal relationships and the </a:t>
            </a:r>
            <a:r>
              <a:rPr lang="en-US" b="0" dirty="0" smtClean="0">
                <a:solidFill>
                  <a:schemeClr val="accent1">
                    <a:lumMod val="50000"/>
                  </a:schemeClr>
                </a:solidFill>
              </a:rPr>
              <a:t>decision to </a:t>
            </a:r>
            <a:r>
              <a:rPr lang="en-US" b="0" dirty="0">
                <a:solidFill>
                  <a:schemeClr val="accent1">
                    <a:lumMod val="50000"/>
                  </a:schemeClr>
                </a:solidFill>
              </a:rPr>
              <a:t>have children. </a:t>
            </a:r>
            <a:r>
              <a:rPr lang="en-US" b="0" dirty="0" smtClean="0">
                <a:solidFill>
                  <a:schemeClr val="accent1">
                    <a:lumMod val="50000"/>
                  </a:schemeClr>
                </a:solidFill>
              </a:rPr>
              <a:t>Object of </a:t>
            </a:r>
            <a:r>
              <a:rPr lang="en-US" b="0" dirty="0" smtClean="0">
                <a:solidFill>
                  <a:schemeClr val="accent1">
                    <a:lumMod val="50000"/>
                  </a:schemeClr>
                </a:solidFill>
              </a:rPr>
              <a:t>these </a:t>
            </a:r>
            <a:r>
              <a:rPr lang="en-US" b="0" dirty="0" smtClean="0">
                <a:solidFill>
                  <a:schemeClr val="accent1">
                    <a:lumMod val="50000"/>
                  </a:schemeClr>
                </a:solidFill>
              </a:rPr>
              <a:t>recommendations is to cover the unmet needs on women’s health </a:t>
            </a:r>
            <a:r>
              <a:rPr lang="en-US" b="0" dirty="0">
                <a:solidFill>
                  <a:schemeClr val="accent1">
                    <a:lumMod val="50000"/>
                  </a:schemeClr>
                </a:solidFill>
              </a:rPr>
              <a:t>issues and family planning </a:t>
            </a:r>
            <a:r>
              <a:rPr lang="en-US" b="0" dirty="0" smtClean="0">
                <a:solidFill>
                  <a:schemeClr val="accent1">
                    <a:lumMod val="50000"/>
                  </a:schemeClr>
                </a:solidFill>
              </a:rPr>
              <a:t>in these young patients.</a:t>
            </a:r>
            <a:endParaRPr lang="it-IT" b="0" dirty="0">
              <a:solidFill>
                <a:schemeClr val="accent1">
                  <a:lumMod val="50000"/>
                </a:schemeClr>
              </a:solidFill>
            </a:endParaRPr>
          </a:p>
        </p:txBody>
      </p:sp>
      <p:sp>
        <p:nvSpPr>
          <p:cNvPr id="3" name="CasellaDiTesto 2"/>
          <p:cNvSpPr txBox="1"/>
          <p:nvPr/>
        </p:nvSpPr>
        <p:spPr>
          <a:xfrm>
            <a:off x="490538" y="3116227"/>
            <a:ext cx="1883849" cy="307777"/>
          </a:xfrm>
          <a:prstGeom prst="rect">
            <a:avLst/>
          </a:prstGeom>
          <a:noFill/>
        </p:spPr>
        <p:txBody>
          <a:bodyPr wrap="none" rtlCol="0">
            <a:spAutoFit/>
          </a:bodyPr>
          <a:lstStyle/>
          <a:p>
            <a:r>
              <a:rPr lang="it-IT" dirty="0" err="1" smtClean="0">
                <a:solidFill>
                  <a:srgbClr val="063FA9"/>
                </a:solidFill>
                <a:latin typeface="+mn-lt"/>
              </a:rPr>
              <a:t>Research</a:t>
            </a:r>
            <a:r>
              <a:rPr lang="it-IT" dirty="0" smtClean="0">
                <a:solidFill>
                  <a:srgbClr val="063FA9"/>
                </a:solidFill>
                <a:latin typeface="+mn-lt"/>
              </a:rPr>
              <a:t> </a:t>
            </a:r>
            <a:r>
              <a:rPr lang="it-IT" dirty="0" err="1" smtClean="0">
                <a:solidFill>
                  <a:srgbClr val="063FA9"/>
                </a:solidFill>
                <a:latin typeface="+mn-lt"/>
              </a:rPr>
              <a:t>questions</a:t>
            </a:r>
            <a:endParaRPr lang="it-IT" dirty="0">
              <a:solidFill>
                <a:srgbClr val="063FA9"/>
              </a:solidFill>
              <a:latin typeface="+mn-lt"/>
            </a:endParaRPr>
          </a:p>
        </p:txBody>
      </p:sp>
      <p:sp>
        <p:nvSpPr>
          <p:cNvPr id="9" name="Rectangle 1"/>
          <p:cNvSpPr>
            <a:spLocks noChangeArrowheads="1"/>
          </p:cNvSpPr>
          <p:nvPr/>
        </p:nvSpPr>
        <p:spPr bwMode="auto">
          <a:xfrm>
            <a:off x="806071" y="5456084"/>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1800" b="0" i="0" u="none" strike="noStrike" cap="none" normalizeH="0" baseline="0">
                <a:ln>
                  <a:noFill/>
                </a:ln>
                <a:solidFill>
                  <a:schemeClr val="tx1"/>
                </a:solidFill>
                <a:effectLst/>
                <a:latin typeface="Arial" charset="0"/>
              </a:rPr>
              <a:t/>
            </a:r>
            <a:br>
              <a:rPr kumimoji="0" lang="x-none" altLang="x-none" sz="1800" b="0" i="0" u="none" strike="noStrike" cap="none" normalizeH="0" baseline="0">
                <a:ln>
                  <a:noFill/>
                </a:ln>
                <a:solidFill>
                  <a:schemeClr val="tx1"/>
                </a:solidFill>
                <a:effectLst/>
                <a:latin typeface="Arial" charset="0"/>
              </a:rPr>
            </a:br>
            <a:endParaRPr kumimoji="0" lang="x-none" altLang="x-none"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319304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66928" y="2371993"/>
            <a:ext cx="8334171" cy="4045899"/>
          </a:xfrm>
        </p:spPr>
        <p:txBody>
          <a:bodyPr/>
          <a:lstStyle/>
          <a:p>
            <a:pPr marL="0" indent="0" algn="just">
              <a:buNone/>
            </a:pPr>
            <a:r>
              <a:rPr lang="en-US" dirty="0">
                <a:solidFill>
                  <a:schemeClr val="tx2">
                    <a:lumMod val="75000"/>
                  </a:schemeClr>
                </a:solidFill>
              </a:rPr>
              <a:t>6. In monitoring SLE or APS during pregnancy and post-partum period, how well do clinical, serological and other disease biomarkers correlate with disease and obstetrical outcomes?</a:t>
            </a:r>
          </a:p>
          <a:p>
            <a:pPr marL="0" indent="0" algn="just">
              <a:buNone/>
            </a:pPr>
            <a:r>
              <a:rPr lang="en-US" dirty="0" smtClean="0">
                <a:solidFill>
                  <a:schemeClr val="tx2">
                    <a:lumMod val="75000"/>
                  </a:schemeClr>
                </a:solidFill>
              </a:rPr>
              <a:t>7. What is the evidence that pregnant women with SLE or APS should undergo more intensive monitoring (including screening for placenta-related complications at week 11-14, fetal echocardiography, serial fetal growth and Doppler scans each 2-3 weeks starting at week 28) for obstetrical problems compared with the general population? </a:t>
            </a:r>
          </a:p>
          <a:p>
            <a:pPr marL="0" indent="0" algn="just">
              <a:buNone/>
            </a:pPr>
            <a:r>
              <a:rPr lang="en-US" dirty="0" smtClean="0">
                <a:solidFill>
                  <a:schemeClr val="tx2">
                    <a:lumMod val="75000"/>
                  </a:schemeClr>
                </a:solidFill>
              </a:rPr>
              <a:t>8. What are the benefits and harms of therapeutic agents used to manage SLE flares during pregnancy?</a:t>
            </a:r>
          </a:p>
          <a:p>
            <a:pPr marL="0" indent="0" algn="just">
              <a:buNone/>
            </a:pPr>
            <a:r>
              <a:rPr lang="en-US" dirty="0" smtClean="0">
                <a:solidFill>
                  <a:schemeClr val="tx2">
                    <a:lumMod val="75000"/>
                  </a:schemeClr>
                </a:solidFill>
              </a:rPr>
              <a:t>9. Besides measures indicated for general obstetric population (such as folic acid), what is the evidence for the benefit of preventative treatments (including low-dose aspirin, heparin, HCQ, calcium/vitamin D) in pregnant women with SLE or APS (including specific subgroups of patients with hypertension, lupus nephritis, non-criteria </a:t>
            </a:r>
            <a:r>
              <a:rPr lang="en-US" dirty="0" err="1" smtClean="0">
                <a:solidFill>
                  <a:schemeClr val="tx2">
                    <a:lumMod val="75000"/>
                  </a:schemeClr>
                </a:solidFill>
              </a:rPr>
              <a:t>aPL</a:t>
            </a:r>
            <a:r>
              <a:rPr lang="en-US" dirty="0" smtClean="0">
                <a:solidFill>
                  <a:schemeClr val="tx2">
                    <a:lumMod val="75000"/>
                  </a:schemeClr>
                </a:solidFill>
              </a:rPr>
              <a:t>, previous pre-eclampsia)?</a:t>
            </a:r>
          </a:p>
          <a:p>
            <a:pPr marL="0" indent="0" algn="just">
              <a:buNone/>
            </a:pPr>
            <a:r>
              <a:rPr lang="en-US" dirty="0" smtClean="0">
                <a:solidFill>
                  <a:schemeClr val="tx2">
                    <a:lumMod val="75000"/>
                  </a:schemeClr>
                </a:solidFill>
              </a:rPr>
              <a:t>10. What is the evidence for the efficacy and safety of hormone replacement treatment (HRT) in women with SLE (including patients with positive </a:t>
            </a:r>
            <a:r>
              <a:rPr lang="en-US" dirty="0" err="1" smtClean="0">
                <a:solidFill>
                  <a:schemeClr val="tx2">
                    <a:lumMod val="75000"/>
                  </a:schemeClr>
                </a:solidFill>
              </a:rPr>
              <a:t>aPL</a:t>
            </a:r>
            <a:r>
              <a:rPr lang="en-US" dirty="0" smtClean="0">
                <a:solidFill>
                  <a:schemeClr val="tx2">
                    <a:lumMod val="75000"/>
                  </a:schemeClr>
                </a:solidFill>
              </a:rPr>
              <a:t> antibodies) or APS? </a:t>
            </a:r>
          </a:p>
          <a:p>
            <a:pPr marL="0" indent="0" algn="just">
              <a:buNone/>
            </a:pPr>
            <a:r>
              <a:rPr lang="en-US" dirty="0" smtClean="0">
                <a:solidFill>
                  <a:schemeClr val="tx2">
                    <a:lumMod val="75000"/>
                  </a:schemeClr>
                </a:solidFill>
              </a:rPr>
              <a:t>11. Is there any evidence that patients with SLE or APS should undergo more intensive screening for certain malignancies compared to the general population? </a:t>
            </a:r>
          </a:p>
          <a:p>
            <a:pPr marL="0" indent="0" algn="just">
              <a:buNone/>
            </a:pPr>
            <a:r>
              <a:rPr lang="en-US" dirty="0" smtClean="0">
                <a:solidFill>
                  <a:schemeClr val="tx2">
                    <a:lumMod val="75000"/>
                  </a:schemeClr>
                </a:solidFill>
              </a:rPr>
              <a:t>12. What is the evidence for the efficacy and safety of HPV immunization in women with SLE or APS? </a:t>
            </a:r>
            <a:endParaRPr lang="en-US" dirty="0" smtClean="0"/>
          </a:p>
          <a:p>
            <a:pPr algn="just"/>
            <a:endParaRPr lang="en-US" dirty="0" smtClean="0"/>
          </a:p>
          <a:p>
            <a:pPr algn="just"/>
            <a:endParaRPr lang="it-IT" dirty="0"/>
          </a:p>
        </p:txBody>
      </p:sp>
      <p:sp>
        <p:nvSpPr>
          <p:cNvPr id="3" name="Titolo 2"/>
          <p:cNvSpPr>
            <a:spLocks noGrp="1"/>
          </p:cNvSpPr>
          <p:nvPr>
            <p:ph type="title"/>
          </p:nvPr>
        </p:nvSpPr>
        <p:spPr/>
        <p:txBody>
          <a:bodyPr/>
          <a:lstStyle/>
          <a:p>
            <a:r>
              <a:rPr lang="it-IT" dirty="0" smtClean="0"/>
              <a:t>Target </a:t>
            </a:r>
            <a:r>
              <a:rPr lang="it-IT" dirty="0" err="1" smtClean="0"/>
              <a:t>population</a:t>
            </a:r>
            <a:r>
              <a:rPr lang="it-IT" dirty="0" smtClean="0"/>
              <a:t>/</a:t>
            </a:r>
            <a:r>
              <a:rPr lang="it-IT" dirty="0" err="1" smtClean="0"/>
              <a:t>questions</a:t>
            </a:r>
            <a:endParaRPr lang="it-IT" dirty="0"/>
          </a:p>
        </p:txBody>
      </p:sp>
      <p:sp>
        <p:nvSpPr>
          <p:cNvPr id="4" name="Segnaposto numero diapositiva 3"/>
          <p:cNvSpPr>
            <a:spLocks noGrp="1"/>
          </p:cNvSpPr>
          <p:nvPr>
            <p:ph type="sldNum" sz="quarter" idx="4"/>
          </p:nvPr>
        </p:nvSpPr>
        <p:spPr/>
        <p:txBody>
          <a:bodyPr/>
          <a:lstStyle/>
          <a:p>
            <a:fld id="{F096157D-9D44-4342-AEFF-76ADE352FA4A}" type="slidenum">
              <a:rPr lang="tr-TR" smtClean="0"/>
              <a:pPr/>
              <a:t>3</a:t>
            </a:fld>
            <a:endParaRPr lang="tr-TR" dirty="0"/>
          </a:p>
        </p:txBody>
      </p:sp>
      <p:sp>
        <p:nvSpPr>
          <p:cNvPr id="5" name="Segnaposto data 4"/>
          <p:cNvSpPr>
            <a:spLocks noGrp="1"/>
          </p:cNvSpPr>
          <p:nvPr>
            <p:ph type="dt" sz="half" idx="2"/>
          </p:nvPr>
        </p:nvSpPr>
        <p:spPr/>
        <p:txBody>
          <a:bodyPr/>
          <a:lstStyle/>
          <a:p>
            <a:fld id="{BA3F73F8-1884-0E40-983C-CDED2351A66E}" type="datetime1">
              <a:rPr lang="es-ES" smtClean="0"/>
              <a:t>11/01/2018</a:t>
            </a:fld>
            <a:endParaRPr lang="en-US" dirty="0"/>
          </a:p>
        </p:txBody>
      </p:sp>
      <p:sp>
        <p:nvSpPr>
          <p:cNvPr id="11" name="CasellaDiTesto 2"/>
          <p:cNvSpPr txBox="1"/>
          <p:nvPr/>
        </p:nvSpPr>
        <p:spPr>
          <a:xfrm>
            <a:off x="466928" y="2049433"/>
            <a:ext cx="1883849" cy="307777"/>
          </a:xfrm>
          <a:prstGeom prst="rect">
            <a:avLst/>
          </a:prstGeom>
          <a:noFill/>
        </p:spPr>
        <p:txBody>
          <a:bodyPr wrap="none" rtlCol="0">
            <a:spAutoFit/>
          </a:bodyPr>
          <a:lstStyle/>
          <a:p>
            <a:r>
              <a:rPr lang="it-IT" dirty="0" err="1" smtClean="0">
                <a:solidFill>
                  <a:srgbClr val="063FA9"/>
                </a:solidFill>
                <a:latin typeface="+mn-lt"/>
              </a:rPr>
              <a:t>Research</a:t>
            </a:r>
            <a:r>
              <a:rPr lang="it-IT" dirty="0" smtClean="0">
                <a:solidFill>
                  <a:srgbClr val="063FA9"/>
                </a:solidFill>
                <a:latin typeface="+mn-lt"/>
              </a:rPr>
              <a:t> </a:t>
            </a:r>
            <a:r>
              <a:rPr lang="it-IT" dirty="0" err="1" smtClean="0">
                <a:solidFill>
                  <a:srgbClr val="063FA9"/>
                </a:solidFill>
                <a:latin typeface="+mn-lt"/>
              </a:rPr>
              <a:t>questions</a:t>
            </a:r>
            <a:endParaRPr lang="it-IT" dirty="0">
              <a:solidFill>
                <a:srgbClr val="063FA9"/>
              </a:solidFill>
              <a:latin typeface="+mn-lt"/>
            </a:endParaRPr>
          </a:p>
        </p:txBody>
      </p:sp>
    </p:spTree>
    <p:extLst>
      <p:ext uri="{BB962C8B-B14F-4D97-AF65-F5344CB8AC3E}">
        <p14:creationId xmlns:p14="http://schemas.microsoft.com/office/powerpoint/2010/main" val="35552749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en-GB" dirty="0" smtClean="0"/>
              <a:t>Methods/methodical</a:t>
            </a:r>
            <a:r>
              <a:rPr lang="es-ES" dirty="0" smtClean="0"/>
              <a:t> </a:t>
            </a:r>
            <a:r>
              <a:rPr lang="es-ES" dirty="0"/>
              <a:t>approach</a:t>
            </a:r>
          </a:p>
        </p:txBody>
      </p:sp>
      <p:sp>
        <p:nvSpPr>
          <p:cNvPr id="7" name="Marcador de número de diapositiva 6"/>
          <p:cNvSpPr>
            <a:spLocks noGrp="1"/>
          </p:cNvSpPr>
          <p:nvPr>
            <p:ph type="sldNum" sz="quarter" idx="4"/>
          </p:nvPr>
        </p:nvSpPr>
        <p:spPr/>
        <p:txBody>
          <a:bodyPr/>
          <a:lstStyle/>
          <a:p>
            <a:fld id="{F096157D-9D44-4342-AEFF-76ADE352FA4A}" type="slidenum">
              <a:rPr lang="tr-TR" smtClean="0"/>
              <a:pPr/>
              <a:t>4</a:t>
            </a:fld>
            <a:endParaRPr lang="tr-TR" dirty="0"/>
          </a:p>
        </p:txBody>
      </p:sp>
      <p:sp>
        <p:nvSpPr>
          <p:cNvPr id="6" name="Marcador de fecha 5"/>
          <p:cNvSpPr>
            <a:spLocks noGrp="1"/>
          </p:cNvSpPr>
          <p:nvPr>
            <p:ph type="dt" sz="half" idx="2"/>
          </p:nvPr>
        </p:nvSpPr>
        <p:spPr/>
        <p:txBody>
          <a:bodyPr/>
          <a:lstStyle/>
          <a:p>
            <a:fld id="{F6400876-E198-994A-958F-F82423EE1644}" type="datetime1">
              <a:rPr lang="es-ES" smtClean="0"/>
              <a:t>11/01/2018</a:t>
            </a:fld>
            <a:endParaRPr lang="en-US" dirty="0"/>
          </a:p>
        </p:txBody>
      </p:sp>
      <p:sp>
        <p:nvSpPr>
          <p:cNvPr id="8" name="Marcador de contenido 3"/>
          <p:cNvSpPr>
            <a:spLocks noGrp="1"/>
          </p:cNvSpPr>
          <p:nvPr>
            <p:ph idx="1"/>
          </p:nvPr>
        </p:nvSpPr>
        <p:spPr>
          <a:xfrm>
            <a:off x="466928" y="2091717"/>
            <a:ext cx="8334171" cy="4124361"/>
          </a:xfrm>
        </p:spPr>
        <p:txBody>
          <a:bodyPr/>
          <a:lstStyle/>
          <a:p>
            <a:r>
              <a:rPr lang="en-GB" dirty="0">
                <a:solidFill>
                  <a:srgbClr val="000000"/>
                </a:solidFill>
              </a:rPr>
              <a:t>Methods:  </a:t>
            </a:r>
            <a:r>
              <a:rPr lang="en-US" dirty="0">
                <a:solidFill>
                  <a:srgbClr val="000000"/>
                </a:solidFill>
              </a:rPr>
              <a:t>According to the EULAR Standardized Operating Procedures*</a:t>
            </a:r>
          </a:p>
          <a:p>
            <a:endParaRPr lang="en-GB" dirty="0"/>
          </a:p>
        </p:txBody>
      </p:sp>
      <p:grpSp>
        <p:nvGrpSpPr>
          <p:cNvPr id="9" name="Group 8"/>
          <p:cNvGrpSpPr/>
          <p:nvPr/>
        </p:nvGrpSpPr>
        <p:grpSpPr>
          <a:xfrm>
            <a:off x="1059679" y="2789352"/>
            <a:ext cx="6896456" cy="3051177"/>
            <a:chOff x="1059679" y="2243444"/>
            <a:chExt cx="6896456" cy="2794381"/>
          </a:xfrm>
        </p:grpSpPr>
        <p:sp>
          <p:nvSpPr>
            <p:cNvPr id="10" name="ZoneTexte 2"/>
            <p:cNvSpPr txBox="1"/>
            <p:nvPr/>
          </p:nvSpPr>
          <p:spPr>
            <a:xfrm>
              <a:off x="1059679" y="2243444"/>
              <a:ext cx="6896456" cy="338554"/>
            </a:xfrm>
            <a:prstGeom prst="rect">
              <a:avLst/>
            </a:prstGeom>
            <a:solidFill>
              <a:srgbClr val="002060"/>
            </a:solidFill>
            <a:ln w="25400">
              <a:solidFill>
                <a:srgbClr val="0070C0"/>
              </a:solidFill>
            </a:ln>
          </p:spPr>
          <p:txBody>
            <a:bodyPr wrap="square" rtlCol="0">
              <a:spAutoFit/>
            </a:bodyPr>
            <a:lstStyle/>
            <a:p>
              <a:pPr algn="ctr" eaLnBrk="1" hangingPunct="1">
                <a:spcBef>
                  <a:spcPct val="0"/>
                </a:spcBef>
              </a:pPr>
              <a:r>
                <a:rPr lang="en-GB" sz="1600" dirty="0" smtClean="0">
                  <a:solidFill>
                    <a:prstClr val="white"/>
                  </a:solidFill>
                  <a:ea typeface="+mn-ea"/>
                  <a:cs typeface="+mn-cs"/>
                </a:rPr>
                <a:t>Consensual </a:t>
              </a:r>
              <a:r>
                <a:rPr lang="en-GB" sz="1600" dirty="0" smtClean="0">
                  <a:solidFill>
                    <a:prstClr val="white"/>
                  </a:solidFill>
                  <a:ea typeface="+mn-ea"/>
                  <a:cs typeface="+mn-cs"/>
                </a:rPr>
                <a:t>approach: selection of research questions for SLR</a:t>
              </a:r>
              <a:endParaRPr lang="en-GB" sz="1600" dirty="0">
                <a:solidFill>
                  <a:prstClr val="white"/>
                </a:solidFill>
                <a:ea typeface="+mn-ea"/>
                <a:cs typeface="+mn-cs"/>
              </a:endParaRPr>
            </a:p>
          </p:txBody>
        </p:sp>
        <p:sp>
          <p:nvSpPr>
            <p:cNvPr id="11" name="ZoneTexte 4"/>
            <p:cNvSpPr txBox="1"/>
            <p:nvPr/>
          </p:nvSpPr>
          <p:spPr>
            <a:xfrm>
              <a:off x="1059679" y="3075222"/>
              <a:ext cx="6896456" cy="338554"/>
            </a:xfrm>
            <a:prstGeom prst="rect">
              <a:avLst/>
            </a:prstGeom>
            <a:solidFill>
              <a:srgbClr val="002060"/>
            </a:solidFill>
            <a:ln w="25400">
              <a:solidFill>
                <a:srgbClr val="0070C0"/>
              </a:solidFill>
            </a:ln>
          </p:spPr>
          <p:txBody>
            <a:bodyPr wrap="square" rtlCol="0">
              <a:spAutoFit/>
            </a:bodyPr>
            <a:lstStyle/>
            <a:p>
              <a:pPr algn="ctr" eaLnBrk="1" hangingPunct="1">
                <a:spcBef>
                  <a:spcPct val="0"/>
                </a:spcBef>
              </a:pPr>
              <a:r>
                <a:rPr lang="en-GB" sz="1600" dirty="0" smtClean="0">
                  <a:solidFill>
                    <a:prstClr val="white"/>
                  </a:solidFill>
                  <a:ea typeface="+mn-ea"/>
                  <a:cs typeface="+mn-cs"/>
                </a:rPr>
                <a:t>Systematic literature </a:t>
              </a:r>
              <a:r>
                <a:rPr lang="en-GB" sz="1600" dirty="0" smtClean="0">
                  <a:solidFill>
                    <a:prstClr val="white"/>
                  </a:solidFill>
                  <a:ea typeface="+mn-ea"/>
                  <a:cs typeface="+mn-cs"/>
                </a:rPr>
                <a:t>research (SLR): nearly 550 full-text papers</a:t>
              </a:r>
              <a:endParaRPr lang="en-GB" sz="1600" dirty="0">
                <a:solidFill>
                  <a:prstClr val="white"/>
                </a:solidFill>
                <a:ea typeface="+mn-ea"/>
                <a:cs typeface="+mn-cs"/>
              </a:endParaRPr>
            </a:p>
          </p:txBody>
        </p:sp>
        <p:sp>
          <p:nvSpPr>
            <p:cNvPr id="12" name="ZoneTexte 5"/>
            <p:cNvSpPr txBox="1"/>
            <p:nvPr/>
          </p:nvSpPr>
          <p:spPr>
            <a:xfrm>
              <a:off x="1059679" y="3879063"/>
              <a:ext cx="6896456" cy="584775"/>
            </a:xfrm>
            <a:prstGeom prst="rect">
              <a:avLst/>
            </a:prstGeom>
            <a:solidFill>
              <a:srgbClr val="002060"/>
            </a:solidFill>
            <a:ln w="25400">
              <a:solidFill>
                <a:srgbClr val="0070C0"/>
              </a:solidFill>
            </a:ln>
          </p:spPr>
          <p:txBody>
            <a:bodyPr wrap="square" rtlCol="0">
              <a:spAutoFit/>
            </a:bodyPr>
            <a:lstStyle/>
            <a:p>
              <a:pPr algn="ctr" eaLnBrk="1" hangingPunct="1">
                <a:spcBef>
                  <a:spcPct val="0"/>
                </a:spcBef>
              </a:pPr>
              <a:r>
                <a:rPr lang="en-GB" sz="1600" dirty="0" smtClean="0">
                  <a:solidFill>
                    <a:prstClr val="white"/>
                  </a:solidFill>
                  <a:ea typeface="+mn-ea"/>
                  <a:cs typeface="+mn-cs"/>
                </a:rPr>
                <a:t>Consensual </a:t>
              </a:r>
              <a:r>
                <a:rPr lang="en-GB" sz="1600" dirty="0" smtClean="0">
                  <a:solidFill>
                    <a:prstClr val="white"/>
                  </a:solidFill>
                  <a:ea typeface="+mn-ea"/>
                  <a:cs typeface="+mn-cs"/>
                </a:rPr>
                <a:t>approach: preliminary recommendations; voting for level of agreement</a:t>
              </a:r>
              <a:endParaRPr lang="en-GB" sz="1600" dirty="0">
                <a:solidFill>
                  <a:prstClr val="white"/>
                </a:solidFill>
                <a:ea typeface="+mn-ea"/>
                <a:cs typeface="+mn-cs"/>
              </a:endParaRPr>
            </a:p>
          </p:txBody>
        </p:sp>
        <p:sp>
          <p:nvSpPr>
            <p:cNvPr id="13" name="ZoneTexte 6"/>
            <p:cNvSpPr txBox="1"/>
            <p:nvPr/>
          </p:nvSpPr>
          <p:spPr>
            <a:xfrm>
              <a:off x="2422372" y="4617261"/>
              <a:ext cx="4224469" cy="420564"/>
            </a:xfrm>
            <a:prstGeom prst="rect">
              <a:avLst/>
            </a:prstGeom>
            <a:solidFill>
              <a:srgbClr val="002060"/>
            </a:solidFill>
            <a:ln w="25400">
              <a:solidFill>
                <a:srgbClr val="0070C0"/>
              </a:solidFill>
            </a:ln>
          </p:spPr>
          <p:txBody>
            <a:bodyPr wrap="square" rtlCol="0">
              <a:spAutoFit/>
            </a:bodyPr>
            <a:lstStyle/>
            <a:p>
              <a:pPr algn="ctr" eaLnBrk="1" hangingPunct="1">
                <a:spcBef>
                  <a:spcPct val="0"/>
                </a:spcBef>
              </a:pPr>
              <a:r>
                <a:rPr lang="fr-FR" sz="2133" dirty="0">
                  <a:solidFill>
                    <a:prstClr val="white"/>
                  </a:solidFill>
                  <a:ea typeface="+mn-ea"/>
                  <a:cs typeface="+mn-cs"/>
                </a:rPr>
                <a:t>FINAL </a:t>
              </a:r>
              <a:r>
                <a:rPr lang="en-GB" sz="2133" dirty="0" smtClean="0">
                  <a:solidFill>
                    <a:prstClr val="white"/>
                  </a:solidFill>
                  <a:ea typeface="+mn-ea"/>
                  <a:cs typeface="+mn-cs"/>
                </a:rPr>
                <a:t>Recommendations</a:t>
              </a:r>
              <a:endParaRPr lang="en-GB" sz="2133" dirty="0">
                <a:solidFill>
                  <a:prstClr val="white"/>
                </a:solidFill>
                <a:ea typeface="+mn-ea"/>
                <a:cs typeface="+mn-cs"/>
              </a:endParaRPr>
            </a:p>
          </p:txBody>
        </p:sp>
        <p:sp>
          <p:nvSpPr>
            <p:cNvPr id="14" name="Flèche vers le bas 9"/>
            <p:cNvSpPr/>
            <p:nvPr/>
          </p:nvSpPr>
          <p:spPr>
            <a:xfrm>
              <a:off x="4479590" y="2646924"/>
              <a:ext cx="45719" cy="3770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spcBef>
                  <a:spcPct val="0"/>
                </a:spcBef>
              </a:pPr>
              <a:endParaRPr lang="fr-FR" sz="2133">
                <a:solidFill>
                  <a:prstClr val="white"/>
                </a:solidFill>
              </a:endParaRPr>
            </a:p>
          </p:txBody>
        </p:sp>
        <p:sp>
          <p:nvSpPr>
            <p:cNvPr id="15" name="Flèche vers le bas 11"/>
            <p:cNvSpPr/>
            <p:nvPr/>
          </p:nvSpPr>
          <p:spPr>
            <a:xfrm>
              <a:off x="4514009" y="3463124"/>
              <a:ext cx="45719" cy="3934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spcBef>
                  <a:spcPct val="0"/>
                </a:spcBef>
              </a:pPr>
              <a:endParaRPr lang="fr-FR" sz="2133">
                <a:solidFill>
                  <a:prstClr val="white"/>
                </a:solidFill>
              </a:endParaRPr>
            </a:p>
          </p:txBody>
        </p:sp>
        <p:sp>
          <p:nvSpPr>
            <p:cNvPr id="16" name="Flèche vers le bas 12"/>
            <p:cNvSpPr/>
            <p:nvPr/>
          </p:nvSpPr>
          <p:spPr>
            <a:xfrm>
              <a:off x="4520465" y="4463838"/>
              <a:ext cx="45719" cy="1397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spcBef>
                  <a:spcPct val="0"/>
                </a:spcBef>
              </a:pPr>
              <a:endParaRPr lang="fr-FR" sz="2133">
                <a:solidFill>
                  <a:prstClr val="white"/>
                </a:solidFill>
              </a:endParaRPr>
            </a:p>
          </p:txBody>
        </p:sp>
      </p:grpSp>
      <p:sp>
        <p:nvSpPr>
          <p:cNvPr id="17" name="ZoneTexte 7"/>
          <p:cNvSpPr txBox="1"/>
          <p:nvPr/>
        </p:nvSpPr>
        <p:spPr>
          <a:xfrm>
            <a:off x="5596114" y="6031437"/>
            <a:ext cx="3438762" cy="256545"/>
          </a:xfrm>
          <a:prstGeom prst="rect">
            <a:avLst/>
          </a:prstGeom>
          <a:noFill/>
        </p:spPr>
        <p:txBody>
          <a:bodyPr wrap="none" rtlCol="0">
            <a:spAutoFit/>
          </a:bodyPr>
          <a:lstStyle/>
          <a:p>
            <a:pPr eaLnBrk="1" hangingPunct="1">
              <a:spcBef>
                <a:spcPct val="0"/>
              </a:spcBef>
            </a:pPr>
            <a:r>
              <a:rPr lang="fr-FR" sz="1067" dirty="0">
                <a:solidFill>
                  <a:srgbClr val="000000"/>
                </a:solidFill>
                <a:ea typeface="+mn-ea"/>
                <a:cs typeface="+mn-cs"/>
              </a:rPr>
              <a:t>* </a:t>
            </a:r>
            <a:r>
              <a:rPr lang="fr-FR" sz="1067" dirty="0" smtClean="0">
                <a:solidFill>
                  <a:srgbClr val="000000"/>
                </a:solidFill>
                <a:ea typeface="+mn-ea"/>
                <a:cs typeface="+mn-cs"/>
              </a:rPr>
              <a:t>van </a:t>
            </a:r>
            <a:r>
              <a:rPr lang="fr-FR" sz="1067" dirty="0">
                <a:solidFill>
                  <a:srgbClr val="000000"/>
                </a:solidFill>
                <a:ea typeface="+mn-ea"/>
                <a:cs typeface="+mn-cs"/>
              </a:rPr>
              <a:t>der Heijde </a:t>
            </a:r>
            <a:r>
              <a:rPr lang="fr-FR" sz="1067" i="1" dirty="0">
                <a:solidFill>
                  <a:srgbClr val="000000"/>
                </a:solidFill>
                <a:ea typeface="+mn-ea"/>
                <a:cs typeface="+mn-cs"/>
              </a:rPr>
              <a:t>et al </a:t>
            </a:r>
            <a:r>
              <a:rPr lang="fr-FR" sz="1067" dirty="0">
                <a:solidFill>
                  <a:srgbClr val="000000"/>
                </a:solidFill>
                <a:ea typeface="+mn-ea"/>
                <a:cs typeface="+mn-cs"/>
              </a:rPr>
              <a:t>Ann </a:t>
            </a:r>
            <a:r>
              <a:rPr lang="fr-FR" sz="1067" dirty="0" err="1">
                <a:solidFill>
                  <a:srgbClr val="000000"/>
                </a:solidFill>
                <a:ea typeface="+mn-ea"/>
                <a:cs typeface="+mn-cs"/>
              </a:rPr>
              <a:t>Rheum</a:t>
            </a:r>
            <a:r>
              <a:rPr lang="fr-FR" sz="1067" dirty="0">
                <a:solidFill>
                  <a:srgbClr val="000000"/>
                </a:solidFill>
                <a:ea typeface="+mn-ea"/>
                <a:cs typeface="+mn-cs"/>
              </a:rPr>
              <a:t> Dis 2016,75:3-15</a:t>
            </a:r>
          </a:p>
        </p:txBody>
      </p:sp>
    </p:spTree>
    <p:extLst>
      <p:ext uri="{BB962C8B-B14F-4D97-AF65-F5344CB8AC3E}">
        <p14:creationId xmlns:p14="http://schemas.microsoft.com/office/powerpoint/2010/main" val="9164074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en-US" dirty="0" smtClean="0"/>
              <a:t>Overarching principles</a:t>
            </a:r>
            <a:endParaRPr lang="en-US" dirty="0"/>
          </a:p>
        </p:txBody>
      </p:sp>
      <p:sp>
        <p:nvSpPr>
          <p:cNvPr id="7" name="Marcador de número de diapositiva 6"/>
          <p:cNvSpPr>
            <a:spLocks noGrp="1"/>
          </p:cNvSpPr>
          <p:nvPr>
            <p:ph type="sldNum" sz="quarter" idx="4"/>
          </p:nvPr>
        </p:nvSpPr>
        <p:spPr/>
        <p:txBody>
          <a:bodyPr/>
          <a:lstStyle/>
          <a:p>
            <a:fld id="{F096157D-9D44-4342-AEFF-76ADE352FA4A}" type="slidenum">
              <a:rPr lang="tr-TR" smtClean="0"/>
              <a:pPr/>
              <a:t>5</a:t>
            </a:fld>
            <a:endParaRPr lang="tr-TR" dirty="0"/>
          </a:p>
        </p:txBody>
      </p:sp>
      <p:sp>
        <p:nvSpPr>
          <p:cNvPr id="6" name="Marcador de fecha 5"/>
          <p:cNvSpPr>
            <a:spLocks noGrp="1"/>
          </p:cNvSpPr>
          <p:nvPr>
            <p:ph type="dt" sz="half" idx="2"/>
          </p:nvPr>
        </p:nvSpPr>
        <p:spPr/>
        <p:txBody>
          <a:bodyPr/>
          <a:lstStyle/>
          <a:p>
            <a:fld id="{F6400876-E198-994A-958F-F82423EE1644}" type="datetime1">
              <a:rPr lang="es-ES" smtClean="0"/>
              <a:t>11/01/2018</a:t>
            </a:fld>
            <a:endParaRPr lang="en-US" dirty="0"/>
          </a:p>
        </p:txBody>
      </p:sp>
      <p:sp>
        <p:nvSpPr>
          <p:cNvPr id="8" name="Marcador de contenido 3"/>
          <p:cNvSpPr>
            <a:spLocks noGrp="1"/>
          </p:cNvSpPr>
          <p:nvPr>
            <p:ph idx="1"/>
          </p:nvPr>
        </p:nvSpPr>
        <p:spPr>
          <a:xfrm>
            <a:off x="347287" y="2467732"/>
            <a:ext cx="8334171" cy="3172492"/>
          </a:xfrm>
        </p:spPr>
        <p:txBody>
          <a:bodyPr/>
          <a:lstStyle/>
          <a:p>
            <a:pPr marL="0" indent="0" algn="ctr">
              <a:buNone/>
            </a:pPr>
            <a:r>
              <a:rPr lang="en-US" sz="1600" dirty="0"/>
              <a:t>These recommendations </a:t>
            </a:r>
            <a:r>
              <a:rPr lang="en-US" sz="1600" dirty="0" smtClean="0"/>
              <a:t>recognize </a:t>
            </a:r>
            <a:r>
              <a:rPr lang="en-US" sz="1600" dirty="0"/>
              <a:t>an implicit need for change in the mindset of health </a:t>
            </a:r>
            <a:r>
              <a:rPr lang="en-US" sz="1600" dirty="0" smtClean="0"/>
              <a:t>professionals. Health professionals should </a:t>
            </a:r>
            <a:r>
              <a:rPr lang="en-US" sz="1600" b="1" i="1" dirty="0" smtClean="0"/>
              <a:t>embrace</a:t>
            </a:r>
            <a:r>
              <a:rPr lang="en-US" sz="1600" dirty="0" smtClean="0"/>
              <a:t> — rather that caution against – pregnancy in women with SLE and APS, after </a:t>
            </a:r>
            <a:r>
              <a:rPr lang="en-US" sz="1600" b="1" dirty="0" smtClean="0"/>
              <a:t>consideration of individual risks</a:t>
            </a:r>
            <a:r>
              <a:rPr lang="en-US" sz="1600" dirty="0" smtClean="0"/>
              <a:t>. </a:t>
            </a:r>
          </a:p>
          <a:p>
            <a:pPr marL="0" indent="0" algn="ctr">
              <a:buNone/>
            </a:pPr>
            <a:endParaRPr lang="en-US" sz="1600" dirty="0" smtClean="0"/>
          </a:p>
          <a:p>
            <a:pPr marL="0" indent="0" algn="ctr">
              <a:buNone/>
            </a:pPr>
            <a:r>
              <a:rPr lang="en-US" sz="1600" b="1" i="1" dirty="0"/>
              <a:t>F</a:t>
            </a:r>
            <a:r>
              <a:rPr lang="en-US" sz="1600" b="1" i="1" dirty="0" smtClean="0"/>
              <a:t>amily </a:t>
            </a:r>
            <a:r>
              <a:rPr lang="en-US" sz="1600" b="1" i="1" dirty="0"/>
              <a:t>planning </a:t>
            </a:r>
            <a:r>
              <a:rPr lang="en-US" sz="1600" dirty="0"/>
              <a:t>should be </a:t>
            </a:r>
            <a:r>
              <a:rPr lang="en-US" sz="1600" dirty="0" smtClean="0"/>
              <a:t>discussed </a:t>
            </a:r>
            <a:r>
              <a:rPr lang="en-US" sz="1600" dirty="0"/>
              <a:t>from the </a:t>
            </a:r>
            <a:r>
              <a:rPr lang="en-US" sz="1600" b="1" dirty="0" smtClean="0"/>
              <a:t>first physician–patient encounter</a:t>
            </a:r>
            <a:r>
              <a:rPr lang="en-US" sz="1600" dirty="0" smtClean="0"/>
              <a:t> and </a:t>
            </a:r>
            <a:r>
              <a:rPr lang="en-US" sz="1600" dirty="0"/>
              <a:t>reinforced </a:t>
            </a:r>
            <a:r>
              <a:rPr lang="en-US" sz="1600" dirty="0" smtClean="0"/>
              <a:t>thereafter</a:t>
            </a:r>
            <a:r>
              <a:rPr lang="en-US" sz="1600" dirty="0" smtClean="0"/>
              <a:t>.</a:t>
            </a:r>
          </a:p>
          <a:p>
            <a:pPr marL="0" indent="0" algn="ctr">
              <a:buNone/>
            </a:pPr>
            <a:endParaRPr lang="en-US" sz="1600" dirty="0" smtClean="0"/>
          </a:p>
          <a:p>
            <a:pPr marL="0" indent="0" algn="ctr">
              <a:buNone/>
            </a:pPr>
            <a:r>
              <a:rPr lang="en-US" sz="1600" dirty="0"/>
              <a:t>Health professionals should support the </a:t>
            </a:r>
            <a:r>
              <a:rPr lang="en-US" sz="1600" b="1" dirty="0"/>
              <a:t>patient and her family</a:t>
            </a:r>
            <a:r>
              <a:rPr lang="en-US" sz="1600" dirty="0"/>
              <a:t> in their decisions regarding family planning by discussing </a:t>
            </a:r>
            <a:r>
              <a:rPr lang="en-US" sz="1600" b="1" dirty="0"/>
              <a:t>individual</a:t>
            </a:r>
            <a:r>
              <a:rPr lang="en-US" sz="1600" dirty="0"/>
              <a:t> pregnancy </a:t>
            </a:r>
            <a:r>
              <a:rPr lang="en-US" sz="1600" b="1" dirty="0"/>
              <a:t>risks</a:t>
            </a:r>
            <a:r>
              <a:rPr lang="en-US" sz="1600" dirty="0"/>
              <a:t>. </a:t>
            </a:r>
            <a:endParaRPr lang="en-US" sz="1600" dirty="0" smtClean="0"/>
          </a:p>
          <a:p>
            <a:pPr marL="0" indent="0" algn="ctr">
              <a:buNone/>
            </a:pPr>
            <a:endParaRPr lang="en-US" sz="1600" dirty="0" smtClean="0"/>
          </a:p>
        </p:txBody>
      </p:sp>
    </p:spTree>
    <p:extLst>
      <p:ext uri="{BB962C8B-B14F-4D97-AF65-F5344CB8AC3E}">
        <p14:creationId xmlns:p14="http://schemas.microsoft.com/office/powerpoint/2010/main" val="12662321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466928" y="1203254"/>
            <a:ext cx="8334172" cy="634545"/>
          </a:xfrm>
        </p:spPr>
        <p:txBody>
          <a:bodyPr/>
          <a:lstStyle/>
          <a:p>
            <a:pPr algn="ctr"/>
            <a:r>
              <a:rPr lang="es-ES" dirty="0" smtClean="0"/>
              <a:t>Recommendation 1: </a:t>
            </a:r>
            <a:r>
              <a:rPr lang="es-ES" dirty="0" smtClean="0"/>
              <a:t/>
            </a:r>
            <a:br>
              <a:rPr lang="es-ES" dirty="0" smtClean="0"/>
            </a:br>
            <a:r>
              <a:rPr lang="en-US" altLang="it-IT" dirty="0" smtClean="0"/>
              <a:t>Preconception </a:t>
            </a:r>
            <a:r>
              <a:rPr lang="en-US" altLang="it-IT" dirty="0"/>
              <a:t>Counselling &amp; Risk Stratification</a:t>
            </a:r>
            <a:endParaRPr lang="es-ES" dirty="0"/>
          </a:p>
        </p:txBody>
      </p:sp>
      <p:sp>
        <p:nvSpPr>
          <p:cNvPr id="7" name="Marcador de número de diapositiva 6"/>
          <p:cNvSpPr>
            <a:spLocks noGrp="1"/>
          </p:cNvSpPr>
          <p:nvPr>
            <p:ph type="sldNum" sz="quarter" idx="4"/>
          </p:nvPr>
        </p:nvSpPr>
        <p:spPr/>
        <p:txBody>
          <a:bodyPr/>
          <a:lstStyle/>
          <a:p>
            <a:fld id="{F096157D-9D44-4342-AEFF-76ADE352FA4A}" type="slidenum">
              <a:rPr lang="tr-TR" smtClean="0"/>
              <a:pPr/>
              <a:t>6</a:t>
            </a:fld>
            <a:endParaRPr lang="tr-TR" dirty="0"/>
          </a:p>
        </p:txBody>
      </p:sp>
      <p:sp>
        <p:nvSpPr>
          <p:cNvPr id="6" name="Marcador de fecha 5"/>
          <p:cNvSpPr>
            <a:spLocks noGrp="1"/>
          </p:cNvSpPr>
          <p:nvPr>
            <p:ph type="dt" sz="half" idx="2"/>
          </p:nvPr>
        </p:nvSpPr>
        <p:spPr/>
        <p:txBody>
          <a:bodyPr/>
          <a:lstStyle/>
          <a:p>
            <a:fld id="{F6400876-E198-994A-958F-F82423EE1644}" type="datetime1">
              <a:rPr lang="es-ES" smtClean="0"/>
              <a:t>11/01/2018</a:t>
            </a:fld>
            <a:endParaRPr lang="en-US" dirty="0"/>
          </a:p>
        </p:txBody>
      </p:sp>
      <p:sp>
        <p:nvSpPr>
          <p:cNvPr id="2" name="Marcador de Posição de Conteúdo 1"/>
          <p:cNvSpPr>
            <a:spLocks noGrp="1"/>
          </p:cNvSpPr>
          <p:nvPr>
            <p:ph idx="1"/>
          </p:nvPr>
        </p:nvSpPr>
        <p:spPr>
          <a:xfrm>
            <a:off x="349350" y="2127903"/>
            <a:ext cx="8334171" cy="3669950"/>
          </a:xfrm>
        </p:spPr>
        <p:txBody>
          <a:bodyPr/>
          <a:lstStyle/>
          <a:p>
            <a:pPr marL="0" indent="0">
              <a:buNone/>
            </a:pPr>
            <a:endParaRPr lang="en-US" altLang="it-IT" sz="1800" b="1" dirty="0">
              <a:solidFill>
                <a:schemeClr val="tx2">
                  <a:lumMod val="75000"/>
                </a:schemeClr>
              </a:solidFill>
            </a:endParaRPr>
          </a:p>
        </p:txBody>
      </p:sp>
      <p:graphicFrame>
        <p:nvGraphicFramePr>
          <p:cNvPr id="12" name="Tabela 11"/>
          <p:cNvGraphicFramePr>
            <a:graphicFrameLocks noGrp="1"/>
          </p:cNvGraphicFramePr>
          <p:nvPr>
            <p:extLst>
              <p:ext uri="{D42A27DB-BD31-4B8C-83A1-F6EECF244321}">
                <p14:modId xmlns:p14="http://schemas.microsoft.com/office/powerpoint/2010/main" val="3499008408"/>
              </p:ext>
            </p:extLst>
          </p:nvPr>
        </p:nvGraphicFramePr>
        <p:xfrm>
          <a:off x="349350" y="2139501"/>
          <a:ext cx="8448536" cy="4543310"/>
        </p:xfrm>
        <a:graphic>
          <a:graphicData uri="http://schemas.openxmlformats.org/drawingml/2006/table">
            <a:tbl>
              <a:tblPr firstRow="1" bandRow="1">
                <a:tableStyleId>{5C22544A-7EE6-4342-B048-85BDC9FD1C3A}</a:tableStyleId>
              </a:tblPr>
              <a:tblGrid>
                <a:gridCol w="3982910"/>
                <a:gridCol w="4465626"/>
              </a:tblGrid>
              <a:tr h="356054">
                <a:tc>
                  <a:txBody>
                    <a:bodyPr/>
                    <a:lstStyle/>
                    <a:p>
                      <a:pPr algn="ctr"/>
                      <a:r>
                        <a:rPr lang="en-US" sz="1400" noProof="0" dirty="0" smtClean="0"/>
                        <a:t>Parameters </a:t>
                      </a:r>
                      <a:endParaRPr lang="en-US" sz="1400" noProof="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x-none" sz="1400" b="1" i="0" u="none" strike="noStrike" cap="none" normalizeH="0" baseline="0" noProof="0" dirty="0" smtClean="0">
                          <a:ln>
                            <a:noFill/>
                          </a:ln>
                          <a:solidFill>
                            <a:srgbClr val="FFFFFF"/>
                          </a:solidFill>
                          <a:effectLst/>
                          <a:latin typeface="+mn-lt"/>
                          <a:ea typeface="Arial" charset="0"/>
                          <a:cs typeface="Arial" charset="0"/>
                        </a:rPr>
                        <a:t>Prognostic implications (increased risk)</a:t>
                      </a:r>
                    </a:p>
                  </a:txBody>
                  <a:tcPr/>
                </a:tc>
              </a:tr>
              <a:tr h="68049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200" b="1" i="0" u="none" strike="noStrike" cap="none" normalizeH="0" baseline="0" noProof="0" dirty="0" smtClean="0">
                          <a:ln>
                            <a:noFill/>
                          </a:ln>
                          <a:solidFill>
                            <a:schemeClr val="tx2">
                              <a:lumMod val="75000"/>
                            </a:schemeClr>
                          </a:solidFill>
                          <a:effectLst/>
                          <a:latin typeface="+mn-lt"/>
                          <a:ea typeface="Arial" charset="0"/>
                          <a:cs typeface="Arial" charset="0"/>
                        </a:rPr>
                        <a:t>SLE activity </a:t>
                      </a:r>
                      <a:r>
                        <a:rPr kumimoji="0" lang="en-US" altLang="x-none" sz="1200" b="0" i="0" u="none" strike="noStrike" cap="none" normalizeH="0" baseline="0" noProof="0" dirty="0" smtClean="0">
                          <a:ln>
                            <a:noFill/>
                          </a:ln>
                          <a:solidFill>
                            <a:schemeClr val="tx2">
                              <a:lumMod val="75000"/>
                            </a:schemeClr>
                          </a:solidFill>
                          <a:effectLst/>
                          <a:latin typeface="+mn-lt"/>
                          <a:ea typeface="Arial" charset="0"/>
                          <a:cs typeface="Arial" charset="0"/>
                        </a:rPr>
                        <a:t>(1/A)</a:t>
                      </a:r>
                      <a:r>
                        <a:rPr kumimoji="0" lang="en-US" altLang="x-none" sz="1200" b="1" i="0" u="none" strike="noStrike" cap="none" normalizeH="0" baseline="0" noProof="0" dirty="0" smtClean="0">
                          <a:ln>
                            <a:noFill/>
                          </a:ln>
                          <a:solidFill>
                            <a:schemeClr val="tx2">
                              <a:lumMod val="75000"/>
                            </a:schemeClr>
                          </a:solidFill>
                          <a:effectLst/>
                          <a:latin typeface="+mn-lt"/>
                          <a:ea typeface="Arial" charset="0"/>
                          <a:cs typeface="Arial" charset="0"/>
                        </a:rPr>
                        <a:t> </a:t>
                      </a:r>
                      <a:r>
                        <a:rPr kumimoji="0" lang="en-US" altLang="x-none" sz="1200" b="0" i="0" u="none" strike="noStrike" cap="none" normalizeH="0" baseline="0" noProof="0" dirty="0" smtClean="0">
                          <a:ln>
                            <a:noFill/>
                          </a:ln>
                          <a:solidFill>
                            <a:schemeClr val="tx2">
                              <a:lumMod val="75000"/>
                            </a:schemeClr>
                          </a:solidFill>
                          <a:effectLst/>
                          <a:latin typeface="+mn-lt"/>
                          <a:ea typeface="Arial" charset="0"/>
                          <a:cs typeface="Arial" charset="0"/>
                        </a:rPr>
                        <a:t>in the 6-12 months prior to conception</a:t>
                      </a:r>
                      <a:endParaRPr kumimoji="0" lang="en-US" altLang="x-none" sz="1200" b="0" i="0" u="none" strike="noStrike" cap="none" normalizeH="0" baseline="0" noProof="0" dirty="0">
                        <a:ln>
                          <a:noFill/>
                        </a:ln>
                        <a:solidFill>
                          <a:schemeClr val="tx2">
                            <a:lumMod val="75000"/>
                          </a:schemeClr>
                        </a:solidFill>
                        <a:effectLst/>
                        <a:latin typeface="+mn-lt"/>
                        <a:ea typeface="Arial" charset="0"/>
                        <a:cs typeface="Arial" charset="0"/>
                      </a:endParaRPr>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AutoNum type="arabicParenR"/>
                        <a:tabLst/>
                      </a:pPr>
                      <a:r>
                        <a:rPr kumimoji="0" lang="en-US" altLang="x-none" sz="1200" b="1" i="0" u="none" strike="noStrike" cap="none" normalizeH="0" baseline="0" noProof="0" dirty="0" smtClean="0">
                          <a:ln>
                            <a:noFill/>
                          </a:ln>
                          <a:solidFill>
                            <a:schemeClr val="tx2">
                              <a:lumMod val="75000"/>
                            </a:schemeClr>
                          </a:solidFill>
                          <a:effectLst/>
                          <a:latin typeface="+mn-lt"/>
                          <a:ea typeface="Arial" charset="0"/>
                          <a:cs typeface="Arial" charset="0"/>
                        </a:rPr>
                        <a:t>SLE flare</a:t>
                      </a:r>
                      <a:r>
                        <a:rPr kumimoji="0" lang="en-US" altLang="x-none" sz="1200" b="0" i="0" u="none" strike="noStrike" cap="none" normalizeH="0" baseline="0" noProof="0" dirty="0" smtClean="0">
                          <a:ln>
                            <a:noFill/>
                          </a:ln>
                          <a:solidFill>
                            <a:schemeClr val="tx2">
                              <a:lumMod val="75000"/>
                            </a:schemeClr>
                          </a:solidFill>
                          <a:effectLst/>
                          <a:latin typeface="+mn-lt"/>
                          <a:ea typeface="Arial" charset="0"/>
                          <a:cs typeface="Arial" charset="0"/>
                        </a:rPr>
                        <a:t> during pregnancy; </a:t>
                      </a:r>
                    </a:p>
                    <a:p>
                      <a:pPr marL="342900" marR="0" lvl="0" indent="-342900" algn="l" defTabSz="914400" rtl="0" eaLnBrk="1" fontAlgn="base" latinLnBrk="0" hangingPunct="1">
                        <a:lnSpc>
                          <a:spcPct val="100000"/>
                        </a:lnSpc>
                        <a:spcBef>
                          <a:spcPct val="0"/>
                        </a:spcBef>
                        <a:spcAft>
                          <a:spcPct val="0"/>
                        </a:spcAft>
                        <a:buClrTx/>
                        <a:buSzTx/>
                        <a:buFontTx/>
                        <a:buAutoNum type="arabicParenR"/>
                        <a:tabLst/>
                      </a:pPr>
                      <a:r>
                        <a:rPr kumimoji="0" lang="en-US" altLang="x-none" sz="1200" b="1" i="0" u="none" strike="noStrike" cap="none" normalizeH="0" baseline="0" noProof="0" dirty="0" smtClean="0">
                          <a:ln>
                            <a:noFill/>
                          </a:ln>
                          <a:solidFill>
                            <a:schemeClr val="tx2">
                              <a:lumMod val="75000"/>
                            </a:schemeClr>
                          </a:solidFill>
                          <a:effectLst/>
                          <a:latin typeface="+mn-lt"/>
                          <a:ea typeface="Arial" charset="0"/>
                          <a:cs typeface="Arial" charset="0"/>
                        </a:rPr>
                        <a:t>Hypertensive disorders;</a:t>
                      </a:r>
                    </a:p>
                    <a:p>
                      <a:pPr marL="342900" marR="0" lvl="0" indent="-342900" algn="l" defTabSz="914400" rtl="0" eaLnBrk="1" fontAlgn="base" latinLnBrk="0" hangingPunct="1">
                        <a:lnSpc>
                          <a:spcPct val="100000"/>
                        </a:lnSpc>
                        <a:spcBef>
                          <a:spcPct val="0"/>
                        </a:spcBef>
                        <a:spcAft>
                          <a:spcPct val="0"/>
                        </a:spcAft>
                        <a:buClrTx/>
                        <a:buSzTx/>
                        <a:buFontTx/>
                        <a:buAutoNum type="arabicParenR"/>
                        <a:tabLst/>
                      </a:pPr>
                      <a:r>
                        <a:rPr kumimoji="0" lang="en-US" altLang="x-none" sz="1200" b="1" i="0" u="none" strike="noStrike" cap="none" normalizeH="0" baseline="0" noProof="0" dirty="0" smtClean="0">
                          <a:ln>
                            <a:noFill/>
                          </a:ln>
                          <a:solidFill>
                            <a:schemeClr val="tx2">
                              <a:lumMod val="75000"/>
                            </a:schemeClr>
                          </a:solidFill>
                          <a:effectLst/>
                          <a:latin typeface="+mn-lt"/>
                          <a:ea typeface="Arial" charset="0"/>
                          <a:cs typeface="Arial" charset="0"/>
                        </a:rPr>
                        <a:t>Fetal morbidity and mortality</a:t>
                      </a:r>
                    </a:p>
                  </a:txBody>
                  <a:tcPr/>
                </a:tc>
              </a:tr>
              <a:tr h="48201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200" b="1" i="0" u="none" strike="noStrike" cap="none" normalizeH="0" baseline="0" noProof="0" dirty="0" smtClean="0">
                          <a:ln>
                            <a:noFill/>
                          </a:ln>
                          <a:solidFill>
                            <a:schemeClr val="tx2">
                              <a:lumMod val="75000"/>
                            </a:schemeClr>
                          </a:solidFill>
                          <a:effectLst/>
                          <a:latin typeface="+mn-lt"/>
                          <a:ea typeface="Arial" charset="0"/>
                          <a:cs typeface="Arial" charset="0"/>
                        </a:rPr>
                        <a:t>Lupus Nephritis </a:t>
                      </a:r>
                      <a:r>
                        <a:rPr kumimoji="0" lang="en-US" altLang="x-none" sz="1200" b="0" i="0" u="none" strike="noStrike" cap="none" normalizeH="0" baseline="0" noProof="0" dirty="0" smtClean="0">
                          <a:ln>
                            <a:noFill/>
                          </a:ln>
                          <a:solidFill>
                            <a:schemeClr val="tx2">
                              <a:lumMod val="75000"/>
                            </a:schemeClr>
                          </a:solidFill>
                          <a:effectLst/>
                          <a:latin typeface="+mn-lt"/>
                          <a:ea typeface="Arial" charset="0"/>
                          <a:cs typeface="Arial" charset="0"/>
                        </a:rPr>
                        <a:t>(1/A) (history or active at conception)</a:t>
                      </a:r>
                      <a:endParaRPr kumimoji="0" lang="en-US" altLang="x-none" sz="1200" b="0" i="0" u="none" strike="noStrike" cap="none" normalizeH="0" baseline="0" noProof="0" dirty="0">
                        <a:ln>
                          <a:noFill/>
                        </a:ln>
                        <a:solidFill>
                          <a:schemeClr val="tx2">
                            <a:lumMod val="75000"/>
                          </a:schemeClr>
                        </a:solidFill>
                        <a:effectLst/>
                        <a:latin typeface="+mn-lt"/>
                        <a:ea typeface="Arial" charset="0"/>
                        <a:cs typeface="Arial" charset="0"/>
                      </a:endParaRPr>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AutoNum type="arabicParenR"/>
                        <a:tabLst/>
                        <a:defRPr/>
                      </a:pPr>
                      <a:r>
                        <a:rPr kumimoji="0" lang="en-US" altLang="x-none" sz="1200" b="1" i="0" u="none" strike="noStrike" cap="none" normalizeH="0" baseline="0" noProof="0" dirty="0" smtClean="0">
                          <a:ln>
                            <a:noFill/>
                          </a:ln>
                          <a:solidFill>
                            <a:schemeClr val="tx2">
                              <a:lumMod val="75000"/>
                            </a:schemeClr>
                          </a:solidFill>
                          <a:effectLst/>
                          <a:latin typeface="+mn-lt"/>
                          <a:ea typeface="Arial" charset="0"/>
                          <a:cs typeface="Arial" charset="0"/>
                        </a:rPr>
                        <a:t>Renal flare </a:t>
                      </a:r>
                      <a:r>
                        <a:rPr kumimoji="0" lang="en-US" altLang="x-none" sz="1200" b="0" i="0" u="none" strike="noStrike" cap="none" normalizeH="0" baseline="0" noProof="0" dirty="0" smtClean="0">
                          <a:ln>
                            <a:noFill/>
                          </a:ln>
                          <a:solidFill>
                            <a:schemeClr val="tx2">
                              <a:lumMod val="75000"/>
                            </a:schemeClr>
                          </a:solidFill>
                          <a:effectLst/>
                          <a:latin typeface="+mn-lt"/>
                          <a:ea typeface="Arial" charset="0"/>
                          <a:cs typeface="Arial" charset="0"/>
                        </a:rPr>
                        <a:t>during pregnancy; </a:t>
                      </a:r>
                    </a:p>
                    <a:p>
                      <a:pPr marL="342900" marR="0" lvl="0" indent="-342900" algn="l" defTabSz="914400" rtl="0" eaLnBrk="1" fontAlgn="base" latinLnBrk="0" hangingPunct="1">
                        <a:lnSpc>
                          <a:spcPct val="100000"/>
                        </a:lnSpc>
                        <a:spcBef>
                          <a:spcPct val="0"/>
                        </a:spcBef>
                        <a:spcAft>
                          <a:spcPct val="0"/>
                        </a:spcAft>
                        <a:buClrTx/>
                        <a:buSzTx/>
                        <a:buFontTx/>
                        <a:buAutoNum type="arabicParenR"/>
                        <a:tabLst/>
                        <a:defRPr/>
                      </a:pPr>
                      <a:r>
                        <a:rPr kumimoji="0" lang="en-US" altLang="x-none" sz="1200" b="1" i="0" u="none" strike="noStrike" cap="none" normalizeH="0" baseline="0" noProof="0" dirty="0" smtClean="0">
                          <a:ln>
                            <a:noFill/>
                          </a:ln>
                          <a:solidFill>
                            <a:schemeClr val="tx2">
                              <a:lumMod val="75000"/>
                            </a:schemeClr>
                          </a:solidFill>
                          <a:effectLst/>
                          <a:latin typeface="+mn-lt"/>
                          <a:ea typeface="Arial" charset="0"/>
                          <a:cs typeface="Arial" charset="0"/>
                        </a:rPr>
                        <a:t>Fetal loss and pre-term delivery</a:t>
                      </a:r>
                    </a:p>
                  </a:txBody>
                  <a:tcPr/>
                </a:tc>
              </a:tr>
              <a:tr h="482019">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x-none" sz="1200" b="1" i="0" u="none" strike="noStrike" cap="none" normalizeH="0" baseline="0" noProof="0" dirty="0" smtClean="0">
                          <a:ln>
                            <a:noFill/>
                          </a:ln>
                          <a:solidFill>
                            <a:schemeClr val="tx2">
                              <a:lumMod val="75000"/>
                            </a:schemeClr>
                          </a:solidFill>
                          <a:effectLst/>
                          <a:latin typeface="+mn-lt"/>
                          <a:ea typeface="Arial" charset="0"/>
                          <a:cs typeface="Arial" charset="0"/>
                        </a:rPr>
                        <a:t>Serological activity </a:t>
                      </a:r>
                      <a:r>
                        <a:rPr kumimoji="0" lang="en-US" altLang="x-none" sz="1200" b="0" i="0" u="none" strike="noStrike" cap="none" normalizeH="0" baseline="0" noProof="0" dirty="0" smtClean="0">
                          <a:ln>
                            <a:noFill/>
                          </a:ln>
                          <a:solidFill>
                            <a:schemeClr val="tx2">
                              <a:lumMod val="75000"/>
                            </a:schemeClr>
                          </a:solidFill>
                          <a:effectLst/>
                          <a:latin typeface="+mn-lt"/>
                          <a:ea typeface="Arial" charset="0"/>
                          <a:cs typeface="Arial" charset="0"/>
                        </a:rPr>
                        <a:t>(1/A) (anti-dsDNA, C3, C4)</a:t>
                      </a:r>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AutoNum type="arabicParenR"/>
                        <a:tabLst/>
                      </a:pPr>
                      <a:r>
                        <a:rPr kumimoji="0" lang="en-US" altLang="x-none" sz="1200" b="1" i="0" u="none" strike="noStrike" cap="none" normalizeH="0" baseline="0" noProof="0" dirty="0" smtClean="0">
                          <a:ln>
                            <a:noFill/>
                          </a:ln>
                          <a:solidFill>
                            <a:schemeClr val="tx2">
                              <a:lumMod val="75000"/>
                            </a:schemeClr>
                          </a:solidFill>
                          <a:effectLst/>
                          <a:latin typeface="+mn-lt"/>
                          <a:ea typeface="Arial" charset="0"/>
                          <a:cs typeface="Arial" charset="0"/>
                        </a:rPr>
                        <a:t>SLE flare </a:t>
                      </a:r>
                      <a:r>
                        <a:rPr kumimoji="0" lang="en-US" altLang="x-none" sz="1200" b="0" i="0" u="none" strike="noStrike" cap="none" normalizeH="0" baseline="0" noProof="0" dirty="0" smtClean="0">
                          <a:ln>
                            <a:noFill/>
                          </a:ln>
                          <a:solidFill>
                            <a:schemeClr val="tx2">
                              <a:lumMod val="75000"/>
                            </a:schemeClr>
                          </a:solidFill>
                          <a:effectLst/>
                          <a:latin typeface="+mn-lt"/>
                          <a:ea typeface="Arial" charset="0"/>
                          <a:cs typeface="Arial" charset="0"/>
                        </a:rPr>
                        <a:t>during pregnancy; </a:t>
                      </a:r>
                    </a:p>
                    <a:p>
                      <a:pPr marL="342900" marR="0" lvl="0" indent="-342900" algn="l" defTabSz="914400" rtl="0" eaLnBrk="1" fontAlgn="base" latinLnBrk="0" hangingPunct="1">
                        <a:lnSpc>
                          <a:spcPct val="100000"/>
                        </a:lnSpc>
                        <a:spcBef>
                          <a:spcPct val="0"/>
                        </a:spcBef>
                        <a:spcAft>
                          <a:spcPct val="0"/>
                        </a:spcAft>
                        <a:buClrTx/>
                        <a:buSzTx/>
                        <a:buFontTx/>
                        <a:buAutoNum type="arabicParenR"/>
                        <a:tabLst/>
                      </a:pPr>
                      <a:r>
                        <a:rPr kumimoji="0" lang="en-US" altLang="x-none" sz="1200" b="1" i="0" u="none" strike="noStrike" cap="none" normalizeH="0" baseline="0" noProof="0" dirty="0" smtClean="0">
                          <a:ln>
                            <a:noFill/>
                          </a:ln>
                          <a:solidFill>
                            <a:schemeClr val="tx2">
                              <a:lumMod val="75000"/>
                            </a:schemeClr>
                          </a:solidFill>
                          <a:effectLst/>
                          <a:latin typeface="+mn-lt"/>
                          <a:ea typeface="Arial" charset="0"/>
                          <a:cs typeface="Arial" charset="0"/>
                        </a:rPr>
                        <a:t>Pregnancy loss</a:t>
                      </a:r>
                    </a:p>
                  </a:txBody>
                  <a:tcPr/>
                </a:tc>
              </a:tr>
              <a:tr h="3979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x-none" sz="1200" b="1" i="0" u="none" strike="noStrike" cap="none" normalizeH="0" baseline="0" noProof="0" dirty="0" smtClean="0">
                          <a:ln>
                            <a:noFill/>
                          </a:ln>
                          <a:solidFill>
                            <a:schemeClr val="tx2">
                              <a:lumMod val="75000"/>
                            </a:schemeClr>
                          </a:solidFill>
                          <a:effectLst/>
                          <a:latin typeface="+mn-lt"/>
                          <a:ea typeface="Arial" charset="0"/>
                          <a:cs typeface="Arial" charset="0"/>
                        </a:rPr>
                        <a:t>Previous adverse pregnancy outcome </a:t>
                      </a:r>
                      <a:r>
                        <a:rPr kumimoji="0" lang="en-US" altLang="x-none" sz="1200" b="0" i="0" u="none" strike="noStrike" cap="none" normalizeH="0" baseline="0" noProof="0" dirty="0" smtClean="0">
                          <a:ln>
                            <a:noFill/>
                          </a:ln>
                          <a:solidFill>
                            <a:schemeClr val="tx2">
                              <a:lumMod val="75000"/>
                            </a:schemeClr>
                          </a:solidFill>
                          <a:effectLst/>
                          <a:latin typeface="+mn-lt"/>
                          <a:ea typeface="Arial" charset="0"/>
                          <a:cs typeface="Arial" charset="0"/>
                        </a:rPr>
                        <a:t>(2/B)</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x-none" sz="1200" b="1" i="0" u="none" strike="noStrike" cap="none" normalizeH="0" baseline="0" noProof="0" dirty="0" smtClean="0">
                          <a:ln>
                            <a:noFill/>
                          </a:ln>
                          <a:solidFill>
                            <a:schemeClr val="tx2">
                              <a:lumMod val="75000"/>
                            </a:schemeClr>
                          </a:solidFill>
                          <a:effectLst/>
                          <a:latin typeface="+mn-lt"/>
                          <a:ea typeface="Arial" charset="0"/>
                          <a:cs typeface="Arial" charset="0"/>
                        </a:rPr>
                        <a:t>APS:</a:t>
                      </a:r>
                      <a:r>
                        <a:rPr kumimoji="0" lang="en-US" altLang="x-none" sz="1200" b="0" i="0" u="none" strike="noStrike" cap="none" normalizeH="0" baseline="0" noProof="0" dirty="0" smtClean="0">
                          <a:ln>
                            <a:noFill/>
                          </a:ln>
                          <a:solidFill>
                            <a:schemeClr val="tx2">
                              <a:lumMod val="75000"/>
                            </a:schemeClr>
                          </a:solidFill>
                          <a:effectLst/>
                          <a:latin typeface="+mn-lt"/>
                          <a:ea typeface="Arial" charset="0"/>
                          <a:cs typeface="Arial" charset="0"/>
                        </a:rPr>
                        <a:t> pregnancy complications</a:t>
                      </a:r>
                    </a:p>
                  </a:txBody>
                  <a:tcPr/>
                </a:tc>
              </a:tr>
              <a:tr h="2835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x-none" sz="1200" b="1" i="0" u="none" strike="noStrike" cap="none" normalizeH="0" baseline="0" noProof="0" dirty="0" smtClean="0">
                          <a:ln>
                            <a:noFill/>
                          </a:ln>
                          <a:solidFill>
                            <a:schemeClr val="tx2">
                              <a:lumMod val="75000"/>
                            </a:schemeClr>
                          </a:solidFill>
                          <a:effectLst/>
                          <a:latin typeface="+mn-lt"/>
                          <a:ea typeface="Arial" charset="0"/>
                          <a:cs typeface="Arial" charset="0"/>
                        </a:rPr>
                        <a:t>History of vascular thrombosis </a:t>
                      </a:r>
                      <a:r>
                        <a:rPr kumimoji="0" lang="en-US" altLang="x-none" sz="1200" b="0" i="0" u="none" strike="noStrike" cap="none" normalizeH="0" baseline="0" noProof="0" dirty="0" smtClean="0">
                          <a:ln>
                            <a:noFill/>
                          </a:ln>
                          <a:solidFill>
                            <a:schemeClr val="tx2">
                              <a:lumMod val="75000"/>
                            </a:schemeClr>
                          </a:solidFill>
                          <a:effectLst/>
                          <a:latin typeface="+mn-lt"/>
                          <a:ea typeface="Arial" charset="0"/>
                          <a:cs typeface="Arial" charset="0"/>
                        </a:rPr>
                        <a:t>(2/B)</a:t>
                      </a: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x-none" sz="1200" b="1" i="0" u="none" strike="noStrike" cap="none" normalizeH="0" baseline="0" noProof="0" dirty="0" smtClean="0">
                          <a:ln>
                            <a:noFill/>
                          </a:ln>
                          <a:solidFill>
                            <a:schemeClr val="tx2">
                              <a:lumMod val="75000"/>
                            </a:schemeClr>
                          </a:solidFill>
                          <a:effectLst/>
                          <a:latin typeface="+mn-lt"/>
                          <a:ea typeface="Arial" charset="0"/>
                          <a:cs typeface="Arial" charset="0"/>
                        </a:rPr>
                        <a:t>APS: </a:t>
                      </a:r>
                      <a:r>
                        <a:rPr kumimoji="0" lang="en-US" altLang="x-none" sz="1200" b="0" i="0" u="none" strike="noStrike" cap="none" normalizeH="0" baseline="0" noProof="0" dirty="0" smtClean="0">
                          <a:ln>
                            <a:noFill/>
                          </a:ln>
                          <a:solidFill>
                            <a:schemeClr val="tx2">
                              <a:lumMod val="75000"/>
                            </a:schemeClr>
                          </a:solidFill>
                          <a:effectLst/>
                          <a:latin typeface="+mn-lt"/>
                          <a:ea typeface="Arial" charset="0"/>
                          <a:cs typeface="Arial" charset="0"/>
                        </a:rPr>
                        <a:t>pregnancy morbidity</a:t>
                      </a:r>
                    </a:p>
                  </a:txBody>
                  <a:tcPr/>
                </a:tc>
              </a:tr>
              <a:tr h="28354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200" b="1" i="0" u="none" strike="noStrike" cap="none" normalizeH="0" baseline="0" noProof="0" smtClean="0">
                          <a:ln>
                            <a:noFill/>
                          </a:ln>
                          <a:solidFill>
                            <a:schemeClr val="tx2">
                              <a:lumMod val="75000"/>
                            </a:schemeClr>
                          </a:solidFill>
                          <a:effectLst/>
                          <a:latin typeface="+mn-lt"/>
                          <a:ea typeface="Arial" charset="0"/>
                          <a:cs typeface="Arial" charset="0"/>
                        </a:rPr>
                        <a:t>SLE diagnosis </a:t>
                      </a:r>
                      <a:endParaRPr kumimoji="0" lang="en-US" altLang="x-none" sz="1200" b="1" i="0" u="none" strike="noStrike" cap="none" normalizeH="0" baseline="0" noProof="0" dirty="0">
                        <a:ln>
                          <a:noFill/>
                        </a:ln>
                        <a:solidFill>
                          <a:schemeClr val="tx2">
                            <a:lumMod val="75000"/>
                          </a:schemeClr>
                        </a:solidFill>
                        <a:effectLst/>
                        <a:latin typeface="+mn-lt"/>
                        <a:ea typeface="Arial" charset="0"/>
                        <a:cs typeface="Arial"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x-none" sz="1200" b="1" i="0" u="none" strike="noStrike" cap="none" normalizeH="0" baseline="0" noProof="0" dirty="0" smtClean="0">
                          <a:ln>
                            <a:noFill/>
                          </a:ln>
                          <a:solidFill>
                            <a:schemeClr val="tx2">
                              <a:lumMod val="75000"/>
                            </a:schemeClr>
                          </a:solidFill>
                          <a:effectLst/>
                          <a:latin typeface="+mn-lt"/>
                          <a:ea typeface="Arial" charset="0"/>
                          <a:cs typeface="Arial" charset="0"/>
                        </a:rPr>
                        <a:t>APS:</a:t>
                      </a:r>
                      <a:r>
                        <a:rPr kumimoji="0" lang="en-US" altLang="x-none" sz="1200" b="0" i="0" u="none" strike="noStrike" cap="none" normalizeH="0" baseline="0" noProof="0" dirty="0" smtClean="0">
                          <a:ln>
                            <a:noFill/>
                          </a:ln>
                          <a:solidFill>
                            <a:schemeClr val="tx2">
                              <a:lumMod val="75000"/>
                            </a:schemeClr>
                          </a:solidFill>
                          <a:effectLst/>
                          <a:latin typeface="+mn-lt"/>
                          <a:ea typeface="Arial" charset="0"/>
                          <a:cs typeface="Arial" charset="0"/>
                        </a:rPr>
                        <a:t> pregnancy morbidity</a:t>
                      </a:r>
                    </a:p>
                  </a:txBody>
                  <a:tcPr/>
                </a:tc>
              </a:tr>
              <a:tr h="68049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200" b="1" i="0" u="none" strike="noStrike" cap="none" normalizeH="0" baseline="0" noProof="0" dirty="0" err="1" smtClean="0">
                          <a:ln>
                            <a:noFill/>
                          </a:ln>
                          <a:solidFill>
                            <a:schemeClr val="tx2">
                              <a:lumMod val="75000"/>
                            </a:schemeClr>
                          </a:solidFill>
                          <a:effectLst/>
                          <a:latin typeface="+mn-lt"/>
                          <a:ea typeface="Arial" charset="0"/>
                          <a:cs typeface="Arial" charset="0"/>
                        </a:rPr>
                        <a:t>aPL</a:t>
                      </a:r>
                      <a:r>
                        <a:rPr kumimoji="0" lang="en-US" altLang="x-none" sz="1200" b="1" i="0" u="none" strike="noStrike" cap="none" normalizeH="0" baseline="0" noProof="0" dirty="0" smtClean="0">
                          <a:ln>
                            <a:noFill/>
                          </a:ln>
                          <a:solidFill>
                            <a:schemeClr val="tx2">
                              <a:lumMod val="75000"/>
                            </a:schemeClr>
                          </a:solidFill>
                          <a:effectLst/>
                          <a:latin typeface="+mn-lt"/>
                          <a:ea typeface="Arial" charset="0"/>
                          <a:cs typeface="Arial" charset="0"/>
                        </a:rPr>
                        <a:t> profile </a:t>
                      </a:r>
                      <a:r>
                        <a:rPr kumimoji="0" lang="en-US" altLang="x-none" sz="1200" b="0" i="0" u="none" strike="noStrike" cap="none" normalizeH="0" baseline="0" noProof="0" dirty="0" smtClean="0">
                          <a:ln>
                            <a:noFill/>
                          </a:ln>
                          <a:solidFill>
                            <a:schemeClr val="tx2">
                              <a:lumMod val="75000"/>
                            </a:schemeClr>
                          </a:solidFill>
                          <a:effectLst/>
                          <a:latin typeface="+mn-lt"/>
                          <a:ea typeface="Arial" charset="0"/>
                          <a:cs typeface="Arial" charset="0"/>
                        </a:rPr>
                        <a:t>(high risk </a:t>
                      </a:r>
                      <a:r>
                        <a:rPr kumimoji="0" lang="en-US" altLang="x-none" sz="1200" b="0" i="0" u="none" strike="noStrike" cap="none" normalizeH="0" baseline="0" noProof="0" dirty="0" err="1" smtClean="0">
                          <a:ln>
                            <a:noFill/>
                          </a:ln>
                          <a:solidFill>
                            <a:schemeClr val="tx2">
                              <a:lumMod val="75000"/>
                            </a:schemeClr>
                          </a:solidFill>
                          <a:effectLst/>
                          <a:latin typeface="+mn-lt"/>
                          <a:ea typeface="Arial" charset="0"/>
                          <a:cs typeface="Arial" charset="0"/>
                        </a:rPr>
                        <a:t>aPL</a:t>
                      </a:r>
                      <a:r>
                        <a:rPr kumimoji="0" lang="en-US" altLang="x-none" sz="1200" b="0" i="0" u="none" strike="noStrike" cap="none" normalizeH="0" baseline="0" noProof="0" dirty="0" smtClean="0">
                          <a:ln>
                            <a:noFill/>
                          </a:ln>
                          <a:solidFill>
                            <a:schemeClr val="tx2">
                              <a:lumMod val="75000"/>
                            </a:schemeClr>
                          </a:solidFill>
                          <a:effectLst/>
                          <a:latin typeface="+mn-lt"/>
                          <a:ea typeface="Arial" charset="0"/>
                          <a:cs typeface="Arial" charset="0"/>
                        </a:rPr>
                        <a:t> profile) (1/A)</a:t>
                      </a:r>
                      <a:endParaRPr kumimoji="0" lang="en-US" altLang="x-none" sz="1200" b="0" i="0" u="none" strike="noStrike" cap="none" normalizeH="0" baseline="0" noProof="0" dirty="0">
                        <a:ln>
                          <a:noFill/>
                        </a:ln>
                        <a:solidFill>
                          <a:schemeClr val="tx2">
                            <a:lumMod val="75000"/>
                          </a:schemeClr>
                        </a:solidFill>
                        <a:effectLst/>
                        <a:latin typeface="+mn-lt"/>
                        <a:ea typeface="Arial" charset="0"/>
                        <a:cs typeface="Arial" charset="0"/>
                      </a:endParaRPr>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AutoNum type="arabicParenR"/>
                        <a:tabLst/>
                      </a:pPr>
                      <a:r>
                        <a:rPr kumimoji="0" lang="en-US" altLang="x-none" sz="1200" b="1" i="0" u="none" strike="noStrike" cap="none" normalizeH="0" baseline="0" noProof="0" dirty="0" smtClean="0">
                          <a:ln>
                            <a:noFill/>
                          </a:ln>
                          <a:solidFill>
                            <a:schemeClr val="tx2">
                              <a:lumMod val="75000"/>
                            </a:schemeClr>
                          </a:solidFill>
                          <a:effectLst/>
                          <a:latin typeface="+mn-lt"/>
                          <a:ea typeface="Arial" charset="0"/>
                          <a:cs typeface="Arial" charset="0"/>
                        </a:rPr>
                        <a:t>Pregnancy complications </a:t>
                      </a:r>
                      <a:r>
                        <a:rPr kumimoji="0" lang="en-US" altLang="x-none" sz="1200" b="0" i="0" u="none" strike="noStrike" cap="none" normalizeH="0" baseline="0" noProof="0" dirty="0" smtClean="0">
                          <a:ln>
                            <a:noFill/>
                          </a:ln>
                          <a:solidFill>
                            <a:schemeClr val="tx2">
                              <a:lumMod val="75000"/>
                            </a:schemeClr>
                          </a:solidFill>
                          <a:effectLst/>
                          <a:latin typeface="+mn-lt"/>
                          <a:ea typeface="Arial" charset="0"/>
                          <a:cs typeface="Arial" charset="0"/>
                        </a:rPr>
                        <a:t>(preeclampsia, IUGR, pre-term birth); </a:t>
                      </a:r>
                    </a:p>
                    <a:p>
                      <a:pPr marL="342900" marR="0" lvl="0" indent="-342900" algn="l" defTabSz="914400" rtl="0" eaLnBrk="1" fontAlgn="base" latinLnBrk="0" hangingPunct="1">
                        <a:lnSpc>
                          <a:spcPct val="100000"/>
                        </a:lnSpc>
                        <a:spcBef>
                          <a:spcPct val="0"/>
                        </a:spcBef>
                        <a:spcAft>
                          <a:spcPct val="0"/>
                        </a:spcAft>
                        <a:buClrTx/>
                        <a:buSzTx/>
                        <a:buFontTx/>
                        <a:buAutoNum type="arabicParenR"/>
                        <a:tabLst/>
                      </a:pPr>
                      <a:r>
                        <a:rPr kumimoji="0" lang="en-US" altLang="x-none" sz="1200" b="1" i="0" u="none" strike="noStrike" cap="none" normalizeH="0" baseline="0" noProof="0" dirty="0" smtClean="0">
                          <a:ln>
                            <a:noFill/>
                          </a:ln>
                          <a:solidFill>
                            <a:schemeClr val="tx2">
                              <a:lumMod val="75000"/>
                            </a:schemeClr>
                          </a:solidFill>
                          <a:effectLst/>
                          <a:latin typeface="+mn-lt"/>
                          <a:ea typeface="Arial" charset="0"/>
                          <a:cs typeface="Arial" charset="0"/>
                        </a:rPr>
                        <a:t>Maternal thrombosis</a:t>
                      </a:r>
                    </a:p>
                  </a:txBody>
                  <a:tcPr/>
                </a:tc>
              </a:tr>
              <a:tr h="397923">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x-none" sz="1200" b="1" i="0" u="none" strike="noStrike" cap="none" normalizeH="0" baseline="0" noProof="0" dirty="0" smtClean="0">
                          <a:ln>
                            <a:noFill/>
                          </a:ln>
                          <a:solidFill>
                            <a:schemeClr val="tx2">
                              <a:lumMod val="75000"/>
                            </a:schemeClr>
                          </a:solidFill>
                          <a:effectLst/>
                          <a:latin typeface="+mn-lt"/>
                          <a:ea typeface="Arial" charset="0"/>
                          <a:cs typeface="Arial" charset="0"/>
                        </a:rPr>
                        <a:t>Anti-Ro/SSA and/or anti-La/SSB </a:t>
                      </a:r>
                      <a:r>
                        <a:rPr kumimoji="0" lang="en-US" altLang="x-none" sz="1200" b="0" i="0" u="none" strike="noStrike" cap="none" normalizeH="0" baseline="0" noProof="0" dirty="0" smtClean="0">
                          <a:ln>
                            <a:noFill/>
                          </a:ln>
                          <a:solidFill>
                            <a:schemeClr val="tx2">
                              <a:lumMod val="75000"/>
                            </a:schemeClr>
                          </a:solidFill>
                          <a:effectLst/>
                          <a:latin typeface="+mn-lt"/>
                          <a:ea typeface="Arial" charset="0"/>
                          <a:cs typeface="Arial" charset="0"/>
                        </a:rPr>
                        <a:t>(2/C)</a:t>
                      </a: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x-none" sz="1200" b="1" i="0" u="none" strike="noStrike" cap="none" normalizeH="0" baseline="0" noProof="0" dirty="0" smtClean="0">
                          <a:ln>
                            <a:noFill/>
                          </a:ln>
                          <a:solidFill>
                            <a:schemeClr val="tx2">
                              <a:lumMod val="75000"/>
                            </a:schemeClr>
                          </a:solidFill>
                          <a:effectLst/>
                          <a:latin typeface="+mn-lt"/>
                          <a:ea typeface="Arial" charset="0"/>
                          <a:cs typeface="Arial" charset="0"/>
                        </a:rPr>
                        <a:t>Neonatal lupus </a:t>
                      </a:r>
                      <a:r>
                        <a:rPr kumimoji="0" lang="en-US" altLang="x-none" sz="1200" b="0" i="0" u="none" strike="noStrike" cap="none" normalizeH="0" baseline="0" noProof="0" dirty="0" smtClean="0">
                          <a:ln>
                            <a:noFill/>
                          </a:ln>
                          <a:solidFill>
                            <a:schemeClr val="tx2">
                              <a:lumMod val="75000"/>
                            </a:schemeClr>
                          </a:solidFill>
                          <a:effectLst/>
                          <a:latin typeface="+mn-lt"/>
                          <a:ea typeface="Arial" charset="0"/>
                          <a:cs typeface="Arial" charset="0"/>
                        </a:rPr>
                        <a:t>(congenital heart block)</a:t>
                      </a:r>
                    </a:p>
                  </a:txBody>
                  <a:tcPr/>
                </a:tc>
              </a:tr>
              <a:tr h="499294">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x-none" sz="1200" b="1" i="0" u="none" strike="noStrike" cap="none" normalizeH="0" baseline="0" noProof="0" dirty="0" smtClean="0">
                          <a:ln>
                            <a:noFill/>
                          </a:ln>
                          <a:solidFill>
                            <a:schemeClr val="tx2">
                              <a:lumMod val="75000"/>
                            </a:schemeClr>
                          </a:solidFill>
                          <a:effectLst/>
                          <a:latin typeface="+mn-lt"/>
                          <a:ea typeface="Arial" charset="0"/>
                          <a:cs typeface="Arial" charset="0"/>
                        </a:rPr>
                        <a:t>End-stage organ damage/comorbidities</a:t>
                      </a: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x-none" sz="1200" b="0" i="0" u="none" strike="noStrike" cap="none" normalizeH="0" baseline="0" noProof="0" dirty="0" smtClean="0">
                        <a:ln>
                          <a:noFill/>
                        </a:ln>
                        <a:solidFill>
                          <a:schemeClr val="tx2">
                            <a:lumMod val="75000"/>
                          </a:schemeClr>
                        </a:solidFill>
                        <a:effectLst/>
                        <a:latin typeface="+mn-lt"/>
                        <a:ea typeface="Arial" charset="0"/>
                        <a:cs typeface="Arial" charset="0"/>
                      </a:endParaRPr>
                    </a:p>
                  </a:txBody>
                  <a:tcPr/>
                </a:tc>
              </a:tr>
            </a:tbl>
          </a:graphicData>
        </a:graphic>
      </p:graphicFrame>
    </p:spTree>
    <p:extLst>
      <p:ext uri="{BB962C8B-B14F-4D97-AF65-F5344CB8AC3E}">
        <p14:creationId xmlns:p14="http://schemas.microsoft.com/office/powerpoint/2010/main" val="32876566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número de diapositiva 6"/>
          <p:cNvSpPr>
            <a:spLocks noGrp="1"/>
          </p:cNvSpPr>
          <p:nvPr>
            <p:ph type="sldNum" sz="quarter" idx="4"/>
          </p:nvPr>
        </p:nvSpPr>
        <p:spPr/>
        <p:txBody>
          <a:bodyPr/>
          <a:lstStyle/>
          <a:p>
            <a:fld id="{F096157D-9D44-4342-AEFF-76ADE352FA4A}" type="slidenum">
              <a:rPr lang="tr-TR" smtClean="0"/>
              <a:pPr/>
              <a:t>7</a:t>
            </a:fld>
            <a:endParaRPr lang="tr-TR" dirty="0"/>
          </a:p>
        </p:txBody>
      </p:sp>
      <p:sp>
        <p:nvSpPr>
          <p:cNvPr id="6" name="Marcador de fecha 5"/>
          <p:cNvSpPr>
            <a:spLocks noGrp="1"/>
          </p:cNvSpPr>
          <p:nvPr>
            <p:ph type="dt" sz="half" idx="2"/>
          </p:nvPr>
        </p:nvSpPr>
        <p:spPr/>
        <p:txBody>
          <a:bodyPr/>
          <a:lstStyle/>
          <a:p>
            <a:fld id="{F6400876-E198-994A-958F-F82423EE1644}" type="datetime1">
              <a:rPr lang="es-ES" smtClean="0"/>
              <a:t>11/01/2018</a:t>
            </a:fld>
            <a:endParaRPr lang="en-US" dirty="0"/>
          </a:p>
        </p:txBody>
      </p:sp>
      <p:graphicFrame>
        <p:nvGraphicFramePr>
          <p:cNvPr id="4" name="Tabela 3"/>
          <p:cNvGraphicFramePr>
            <a:graphicFrameLocks noGrp="1"/>
          </p:cNvGraphicFramePr>
          <p:nvPr>
            <p:extLst>
              <p:ext uri="{D42A27DB-BD31-4B8C-83A1-F6EECF244321}">
                <p14:modId xmlns:p14="http://schemas.microsoft.com/office/powerpoint/2010/main" val="1654886821"/>
              </p:ext>
            </p:extLst>
          </p:nvPr>
        </p:nvGraphicFramePr>
        <p:xfrm>
          <a:off x="490538" y="2593073"/>
          <a:ext cx="4313282" cy="3356609"/>
        </p:xfrm>
        <a:graphic>
          <a:graphicData uri="http://schemas.openxmlformats.org/drawingml/2006/table">
            <a:tbl>
              <a:tblPr firstRow="1" bandRow="1">
                <a:tableStyleId>{5C22544A-7EE6-4342-B048-85BDC9FD1C3A}</a:tableStyleId>
              </a:tblPr>
              <a:tblGrid>
                <a:gridCol w="4313282"/>
              </a:tblGrid>
              <a:tr h="412988">
                <a:tc>
                  <a:txBody>
                    <a:bodyPr/>
                    <a:lstStyle/>
                    <a:p>
                      <a:pPr algn="ctr"/>
                      <a:r>
                        <a:rPr lang="pt-PT" sz="1600" dirty="0" smtClean="0"/>
                        <a:t>General </a:t>
                      </a:r>
                      <a:r>
                        <a:rPr lang="pt-PT" sz="1600" dirty="0" err="1" smtClean="0"/>
                        <a:t>Risk</a:t>
                      </a:r>
                      <a:r>
                        <a:rPr lang="pt-PT" sz="1600" dirty="0" smtClean="0"/>
                        <a:t> </a:t>
                      </a:r>
                      <a:r>
                        <a:rPr lang="pt-PT" sz="1600" dirty="0" err="1" smtClean="0"/>
                        <a:t>Factors</a:t>
                      </a:r>
                      <a:endParaRPr lang="pt-PT" sz="1600" dirty="0"/>
                    </a:p>
                  </a:txBody>
                  <a:tcPr/>
                </a:tc>
              </a:tr>
              <a:tr h="412988">
                <a:tc>
                  <a:txBody>
                    <a:bodyPr/>
                    <a:lstStyle/>
                    <a:p>
                      <a:r>
                        <a:rPr lang="pt-PT" sz="1400" b="1" dirty="0" smtClean="0">
                          <a:solidFill>
                            <a:schemeClr val="tx2">
                              <a:lumMod val="75000"/>
                            </a:schemeClr>
                          </a:solidFill>
                        </a:rPr>
                        <a:t>Maternal age</a:t>
                      </a:r>
                      <a:endParaRPr lang="pt-PT" sz="1400" b="1" dirty="0">
                        <a:solidFill>
                          <a:schemeClr val="tx2">
                            <a:lumMod val="75000"/>
                          </a:schemeClr>
                        </a:solidFill>
                      </a:endParaRPr>
                    </a:p>
                  </a:txBody>
                  <a:tcPr/>
                </a:tc>
              </a:tr>
              <a:tr h="465693">
                <a:tc>
                  <a:txBody>
                    <a:bodyPr/>
                    <a:lstStyle/>
                    <a:p>
                      <a:r>
                        <a:rPr lang="pt-PT" sz="1400" b="1" dirty="0" smtClean="0">
                          <a:solidFill>
                            <a:schemeClr val="tx2">
                              <a:lumMod val="75000"/>
                            </a:schemeClr>
                          </a:solidFill>
                        </a:rPr>
                        <a:t>Arterial </a:t>
                      </a:r>
                      <a:r>
                        <a:rPr lang="pt-PT" sz="1400" b="1" dirty="0" err="1" smtClean="0">
                          <a:solidFill>
                            <a:schemeClr val="tx2">
                              <a:lumMod val="75000"/>
                            </a:schemeClr>
                          </a:solidFill>
                        </a:rPr>
                        <a:t>hypertension</a:t>
                      </a:r>
                      <a:endParaRPr lang="pt-PT" sz="1400" b="1" dirty="0">
                        <a:solidFill>
                          <a:schemeClr val="tx2">
                            <a:lumMod val="75000"/>
                          </a:schemeClr>
                        </a:solidFill>
                      </a:endParaRPr>
                    </a:p>
                  </a:txBody>
                  <a:tcPr/>
                </a:tc>
              </a:tr>
              <a:tr h="412988">
                <a:tc>
                  <a:txBody>
                    <a:bodyPr/>
                    <a:lstStyle/>
                    <a:p>
                      <a:r>
                        <a:rPr lang="pt-PT" sz="1400" b="1" dirty="0" smtClean="0">
                          <a:solidFill>
                            <a:schemeClr val="tx2">
                              <a:lumMod val="75000"/>
                            </a:schemeClr>
                          </a:solidFill>
                        </a:rPr>
                        <a:t>Diabetes </a:t>
                      </a:r>
                      <a:r>
                        <a:rPr lang="pt-PT" sz="1400" b="1" dirty="0" err="1" smtClean="0">
                          <a:solidFill>
                            <a:schemeClr val="tx2">
                              <a:lumMod val="75000"/>
                            </a:schemeClr>
                          </a:solidFill>
                        </a:rPr>
                        <a:t>mellitus</a:t>
                      </a:r>
                      <a:endParaRPr lang="pt-PT" sz="1400" b="1" dirty="0">
                        <a:solidFill>
                          <a:schemeClr val="tx2">
                            <a:lumMod val="75000"/>
                          </a:schemeClr>
                        </a:solidFill>
                      </a:endParaRPr>
                    </a:p>
                  </a:txBody>
                  <a:tcPr/>
                </a:tc>
              </a:tr>
              <a:tr h="412988">
                <a:tc>
                  <a:txBody>
                    <a:bodyPr/>
                    <a:lstStyle/>
                    <a:p>
                      <a:r>
                        <a:rPr lang="pt-PT" sz="1400" b="1" dirty="0" err="1" smtClean="0">
                          <a:solidFill>
                            <a:schemeClr val="tx2">
                              <a:lumMod val="75000"/>
                            </a:schemeClr>
                          </a:solidFill>
                        </a:rPr>
                        <a:t>Overweight</a:t>
                      </a:r>
                      <a:r>
                        <a:rPr lang="pt-PT" sz="1400" b="1" dirty="0" smtClean="0">
                          <a:solidFill>
                            <a:schemeClr val="tx2">
                              <a:lumMod val="75000"/>
                            </a:schemeClr>
                          </a:solidFill>
                        </a:rPr>
                        <a:t>/</a:t>
                      </a:r>
                      <a:r>
                        <a:rPr lang="pt-PT" sz="1400" b="1" dirty="0" err="1" smtClean="0">
                          <a:solidFill>
                            <a:schemeClr val="tx2">
                              <a:lumMod val="75000"/>
                            </a:schemeClr>
                          </a:solidFill>
                        </a:rPr>
                        <a:t>obesity</a:t>
                      </a:r>
                      <a:r>
                        <a:rPr lang="pt-PT" sz="1400" b="1" baseline="0" dirty="0" smtClean="0">
                          <a:solidFill>
                            <a:schemeClr val="tx2">
                              <a:lumMod val="75000"/>
                            </a:schemeClr>
                          </a:solidFill>
                        </a:rPr>
                        <a:t> </a:t>
                      </a:r>
                      <a:endParaRPr lang="pt-PT" sz="1400" b="1" dirty="0">
                        <a:solidFill>
                          <a:schemeClr val="tx2">
                            <a:lumMod val="75000"/>
                          </a:schemeClr>
                        </a:solidFill>
                      </a:endParaRPr>
                    </a:p>
                  </a:txBody>
                  <a:tcPr/>
                </a:tc>
              </a:tr>
              <a:tr h="412988">
                <a:tc>
                  <a:txBody>
                    <a:bodyPr/>
                    <a:lstStyle/>
                    <a:p>
                      <a:r>
                        <a:rPr lang="pt-PT" sz="1400" b="1" dirty="0" err="1" smtClean="0">
                          <a:solidFill>
                            <a:schemeClr val="tx2">
                              <a:lumMod val="75000"/>
                            </a:schemeClr>
                          </a:solidFill>
                        </a:rPr>
                        <a:t>Thyroid</a:t>
                      </a:r>
                      <a:r>
                        <a:rPr lang="pt-PT" sz="1400" b="1" baseline="0" dirty="0" smtClean="0">
                          <a:solidFill>
                            <a:schemeClr val="tx2">
                              <a:lumMod val="75000"/>
                            </a:schemeClr>
                          </a:solidFill>
                        </a:rPr>
                        <a:t> </a:t>
                      </a:r>
                      <a:r>
                        <a:rPr lang="pt-PT" sz="1400" b="1" baseline="0" dirty="0" err="1" smtClean="0">
                          <a:solidFill>
                            <a:schemeClr val="tx2">
                              <a:lumMod val="75000"/>
                            </a:schemeClr>
                          </a:solidFill>
                        </a:rPr>
                        <a:t>disease</a:t>
                      </a:r>
                      <a:endParaRPr lang="pt-PT" sz="1400" b="1" dirty="0">
                        <a:solidFill>
                          <a:schemeClr val="tx2">
                            <a:lumMod val="75000"/>
                          </a:schemeClr>
                        </a:solidFill>
                      </a:endParaRPr>
                    </a:p>
                  </a:txBody>
                  <a:tcPr/>
                </a:tc>
              </a:tr>
              <a:tr h="412988">
                <a:tc>
                  <a:txBody>
                    <a:bodyPr/>
                    <a:lstStyle/>
                    <a:p>
                      <a:r>
                        <a:rPr lang="pt-PT" sz="1400" b="1" dirty="0" err="1" smtClean="0">
                          <a:solidFill>
                            <a:schemeClr val="tx2">
                              <a:lumMod val="75000"/>
                            </a:schemeClr>
                          </a:solidFill>
                        </a:rPr>
                        <a:t>Tobacco</a:t>
                      </a:r>
                      <a:r>
                        <a:rPr lang="pt-PT" sz="1400" b="1" dirty="0" smtClean="0">
                          <a:solidFill>
                            <a:schemeClr val="tx2">
                              <a:lumMod val="75000"/>
                            </a:schemeClr>
                          </a:solidFill>
                        </a:rPr>
                        <a:t>/</a:t>
                      </a:r>
                      <a:r>
                        <a:rPr lang="pt-PT" sz="1400" b="1" dirty="0" err="1" smtClean="0">
                          <a:solidFill>
                            <a:schemeClr val="tx2">
                              <a:lumMod val="75000"/>
                            </a:schemeClr>
                          </a:solidFill>
                        </a:rPr>
                        <a:t>Alcohol</a:t>
                      </a:r>
                      <a:r>
                        <a:rPr lang="pt-PT" sz="1400" b="1" baseline="0" dirty="0" smtClean="0">
                          <a:solidFill>
                            <a:schemeClr val="tx2">
                              <a:lumMod val="75000"/>
                            </a:schemeClr>
                          </a:solidFill>
                        </a:rPr>
                        <a:t> use </a:t>
                      </a:r>
                      <a:endParaRPr lang="pt-PT" sz="1400" b="1" dirty="0">
                        <a:solidFill>
                          <a:schemeClr val="tx2">
                            <a:lumMod val="75000"/>
                          </a:schemeClr>
                        </a:solidFill>
                      </a:endParaRPr>
                    </a:p>
                  </a:txBody>
                  <a:tcPr/>
                </a:tc>
              </a:tr>
              <a:tr h="412988">
                <a:tc>
                  <a:txBody>
                    <a:bodyPr/>
                    <a:lstStyle/>
                    <a:p>
                      <a:r>
                        <a:rPr lang="pt-PT" sz="1400" b="1" dirty="0" err="1" smtClean="0">
                          <a:solidFill>
                            <a:schemeClr val="tx2">
                              <a:lumMod val="75000"/>
                            </a:schemeClr>
                          </a:solidFill>
                        </a:rPr>
                        <a:t>Vaccination</a:t>
                      </a:r>
                      <a:r>
                        <a:rPr lang="pt-PT" sz="1400" b="1" baseline="0" dirty="0" smtClean="0">
                          <a:solidFill>
                            <a:schemeClr val="tx2">
                              <a:lumMod val="75000"/>
                            </a:schemeClr>
                          </a:solidFill>
                        </a:rPr>
                        <a:t> status</a:t>
                      </a:r>
                      <a:endParaRPr lang="pt-PT" sz="1400" b="1" dirty="0">
                        <a:solidFill>
                          <a:schemeClr val="tx2">
                            <a:lumMod val="75000"/>
                          </a:schemeClr>
                        </a:solidFill>
                      </a:endParaRPr>
                    </a:p>
                  </a:txBody>
                  <a:tcPr/>
                </a:tc>
              </a:tr>
            </a:tbl>
          </a:graphicData>
        </a:graphic>
      </p:graphicFrame>
      <p:sp>
        <p:nvSpPr>
          <p:cNvPr id="10" name="Parêntese Reto Direito 9"/>
          <p:cNvSpPr/>
          <p:nvPr/>
        </p:nvSpPr>
        <p:spPr bwMode="auto">
          <a:xfrm>
            <a:off x="3357418" y="3512510"/>
            <a:ext cx="488459" cy="1052067"/>
          </a:xfrm>
          <a:prstGeom prst="rightBracket">
            <a:avLst/>
          </a:prstGeom>
          <a:noFill/>
          <a:ln w="28575">
            <a:solidFill>
              <a:schemeClr val="accent1"/>
            </a:solid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pt-PT" sz="1400" b="1" i="0" u="none" strike="noStrike" cap="none" normalizeH="0" baseline="0" smtClean="0">
              <a:ln>
                <a:noFill/>
              </a:ln>
              <a:solidFill>
                <a:schemeClr val="bg1"/>
              </a:solidFill>
              <a:effectLst/>
              <a:latin typeface="Arial" pitchFamily="34" charset="0"/>
            </a:endParaRPr>
          </a:p>
        </p:txBody>
      </p:sp>
      <p:sp>
        <p:nvSpPr>
          <p:cNvPr id="11" name="CaixaDeTexto 10"/>
          <p:cNvSpPr txBox="1"/>
          <p:nvPr/>
        </p:nvSpPr>
        <p:spPr>
          <a:xfrm>
            <a:off x="3845877" y="3797814"/>
            <a:ext cx="1978925" cy="30777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PT" dirty="0" err="1" smtClean="0">
                <a:solidFill>
                  <a:schemeClr val="tx2">
                    <a:lumMod val="75000"/>
                  </a:schemeClr>
                </a:solidFill>
              </a:rPr>
              <a:t>Metabolic</a:t>
            </a:r>
            <a:r>
              <a:rPr lang="pt-PT" dirty="0" smtClean="0">
                <a:solidFill>
                  <a:schemeClr val="tx2">
                    <a:lumMod val="75000"/>
                  </a:schemeClr>
                </a:solidFill>
              </a:rPr>
              <a:t> </a:t>
            </a:r>
            <a:r>
              <a:rPr lang="pt-PT" dirty="0" err="1" smtClean="0">
                <a:solidFill>
                  <a:schemeClr val="tx2">
                    <a:lumMod val="75000"/>
                  </a:schemeClr>
                </a:solidFill>
              </a:rPr>
              <a:t>Syndrome</a:t>
            </a:r>
            <a:r>
              <a:rPr lang="pt-PT" dirty="0" smtClean="0">
                <a:solidFill>
                  <a:schemeClr val="tx2">
                    <a:lumMod val="75000"/>
                  </a:schemeClr>
                </a:solidFill>
              </a:rPr>
              <a:t> </a:t>
            </a:r>
            <a:endParaRPr lang="pt-PT" dirty="0">
              <a:solidFill>
                <a:schemeClr val="tx2">
                  <a:lumMod val="75000"/>
                </a:schemeClr>
              </a:solidFill>
            </a:endParaRPr>
          </a:p>
        </p:txBody>
      </p:sp>
      <p:sp>
        <p:nvSpPr>
          <p:cNvPr id="12" name="Título 4"/>
          <p:cNvSpPr>
            <a:spLocks noGrp="1"/>
          </p:cNvSpPr>
          <p:nvPr>
            <p:ph type="title"/>
          </p:nvPr>
        </p:nvSpPr>
        <p:spPr>
          <a:xfrm>
            <a:off x="466928" y="1298730"/>
            <a:ext cx="8334172" cy="948814"/>
          </a:xfrm>
        </p:spPr>
        <p:txBody>
          <a:bodyPr/>
          <a:lstStyle/>
          <a:p>
            <a:pPr algn="ctr"/>
            <a:r>
              <a:rPr lang="es-ES" dirty="0" smtClean="0"/>
              <a:t>Recommendation 1: </a:t>
            </a:r>
            <a:r>
              <a:rPr lang="es-ES" dirty="0" smtClean="0"/>
              <a:t/>
            </a:r>
            <a:br>
              <a:rPr lang="es-ES" dirty="0" smtClean="0"/>
            </a:br>
            <a:r>
              <a:rPr lang="en-US" altLang="it-IT" dirty="0" smtClean="0"/>
              <a:t>Preconception </a:t>
            </a:r>
            <a:r>
              <a:rPr lang="en-US" altLang="it-IT" dirty="0"/>
              <a:t>Counselling &amp; Risk Stratification</a:t>
            </a:r>
            <a:endParaRPr lang="es-ES" dirty="0"/>
          </a:p>
        </p:txBody>
      </p:sp>
    </p:spTree>
    <p:extLst>
      <p:ext uri="{BB962C8B-B14F-4D97-AF65-F5344CB8AC3E}">
        <p14:creationId xmlns:p14="http://schemas.microsoft.com/office/powerpoint/2010/main" val="6755626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es-ES" dirty="0" smtClean="0"/>
              <a:t>Recommendation 2: </a:t>
            </a:r>
            <a:r>
              <a:rPr lang="en-US" altLang="it-IT" dirty="0" smtClean="0"/>
              <a:t>Contraceptive </a:t>
            </a:r>
            <a:r>
              <a:rPr lang="en-US" altLang="it-IT" dirty="0"/>
              <a:t>Measures </a:t>
            </a:r>
            <a:r>
              <a:rPr lang="en-US" altLang="it-IT" b="1" dirty="0">
                <a:solidFill>
                  <a:schemeClr val="tx2">
                    <a:lumMod val="75000"/>
                  </a:schemeClr>
                </a:solidFill>
              </a:rPr>
              <a:t/>
            </a:r>
            <a:br>
              <a:rPr lang="en-US" altLang="it-IT" b="1" dirty="0">
                <a:solidFill>
                  <a:schemeClr val="tx2">
                    <a:lumMod val="75000"/>
                  </a:schemeClr>
                </a:solidFill>
              </a:rPr>
            </a:br>
            <a:endParaRPr lang="es-ES" dirty="0"/>
          </a:p>
        </p:txBody>
      </p:sp>
      <p:sp>
        <p:nvSpPr>
          <p:cNvPr id="7" name="Marcador de número de diapositiva 6"/>
          <p:cNvSpPr>
            <a:spLocks noGrp="1"/>
          </p:cNvSpPr>
          <p:nvPr>
            <p:ph type="sldNum" sz="quarter" idx="4"/>
          </p:nvPr>
        </p:nvSpPr>
        <p:spPr/>
        <p:txBody>
          <a:bodyPr/>
          <a:lstStyle/>
          <a:p>
            <a:fld id="{F096157D-9D44-4342-AEFF-76ADE352FA4A}" type="slidenum">
              <a:rPr lang="tr-TR" smtClean="0"/>
              <a:pPr/>
              <a:t>8</a:t>
            </a:fld>
            <a:endParaRPr lang="tr-TR" dirty="0"/>
          </a:p>
        </p:txBody>
      </p:sp>
      <p:sp>
        <p:nvSpPr>
          <p:cNvPr id="6" name="Marcador de fecha 5"/>
          <p:cNvSpPr>
            <a:spLocks noGrp="1"/>
          </p:cNvSpPr>
          <p:nvPr>
            <p:ph type="dt" sz="half" idx="2"/>
          </p:nvPr>
        </p:nvSpPr>
        <p:spPr/>
        <p:txBody>
          <a:bodyPr/>
          <a:lstStyle/>
          <a:p>
            <a:fld id="{F6400876-E198-994A-958F-F82423EE1644}" type="datetime1">
              <a:rPr lang="es-ES" smtClean="0"/>
              <a:t>11/01/2018</a:t>
            </a:fld>
            <a:endParaRPr lang="en-US" dirty="0"/>
          </a:p>
        </p:txBody>
      </p:sp>
      <p:sp>
        <p:nvSpPr>
          <p:cNvPr id="8" name="Marcador de contenido 3"/>
          <p:cNvSpPr>
            <a:spLocks noGrp="1"/>
          </p:cNvSpPr>
          <p:nvPr>
            <p:ph idx="1"/>
          </p:nvPr>
        </p:nvSpPr>
        <p:spPr>
          <a:xfrm>
            <a:off x="466928" y="2225897"/>
            <a:ext cx="8334171" cy="3670700"/>
          </a:xfrm>
        </p:spPr>
        <p:txBody>
          <a:bodyPr/>
          <a:lstStyle/>
          <a:p>
            <a:pPr algn="just"/>
            <a:r>
              <a:rPr lang="en-US" sz="1600" dirty="0" smtClean="0">
                <a:ea typeface="Calibri"/>
                <a:cs typeface="Calibri"/>
              </a:rPr>
              <a:t>Women </a:t>
            </a:r>
            <a:r>
              <a:rPr lang="en-US" sz="1600" dirty="0">
                <a:ea typeface="Calibri"/>
                <a:cs typeface="Calibri"/>
              </a:rPr>
              <a:t>with SLE should be counselled about the use of effective contraceptive measures (oral contraceptives, subcutaneous implants, intra-uterine devices [IUD]) </a:t>
            </a:r>
            <a:r>
              <a:rPr lang="en-US" sz="1600" b="1" dirty="0">
                <a:solidFill>
                  <a:schemeClr val="tx2">
                    <a:lumMod val="75000"/>
                  </a:schemeClr>
                </a:solidFill>
                <a:ea typeface="Calibri"/>
                <a:cs typeface="Calibri"/>
              </a:rPr>
              <a:t>based on their disease activity and thrombotic risk</a:t>
            </a:r>
            <a:r>
              <a:rPr lang="en-US" sz="1600" dirty="0">
                <a:ea typeface="Calibri"/>
                <a:cs typeface="Calibri"/>
              </a:rPr>
              <a:t> (particularly </a:t>
            </a:r>
            <a:r>
              <a:rPr lang="en-US" sz="1600" dirty="0" err="1">
                <a:ea typeface="Calibri"/>
                <a:cs typeface="Calibri"/>
              </a:rPr>
              <a:t>aPL</a:t>
            </a:r>
            <a:r>
              <a:rPr lang="en-US" sz="1600" dirty="0">
                <a:ea typeface="Calibri"/>
                <a:cs typeface="Calibri"/>
              </a:rPr>
              <a:t> status). </a:t>
            </a:r>
          </a:p>
          <a:p>
            <a:pPr algn="just">
              <a:lnSpc>
                <a:spcPct val="115000"/>
              </a:lnSpc>
              <a:spcAft>
                <a:spcPts val="0"/>
              </a:spcAft>
              <a:buClr>
                <a:schemeClr val="tx1"/>
              </a:buClr>
              <a:buFont typeface="Symbol"/>
              <a:buChar char=""/>
              <a:defRPr/>
            </a:pPr>
            <a:endParaRPr lang="en-US" sz="1600" dirty="0">
              <a:ea typeface="Calibri"/>
              <a:cs typeface="Calibri"/>
            </a:endParaRPr>
          </a:p>
          <a:p>
            <a:pPr algn="just">
              <a:lnSpc>
                <a:spcPct val="115000"/>
              </a:lnSpc>
              <a:spcAft>
                <a:spcPts val="0"/>
              </a:spcAft>
              <a:buClr>
                <a:schemeClr val="tx1"/>
              </a:buClr>
              <a:defRPr/>
            </a:pPr>
            <a:r>
              <a:rPr lang="en-US" sz="1600" b="1" dirty="0">
                <a:solidFill>
                  <a:schemeClr val="tx2">
                    <a:lumMod val="75000"/>
                  </a:schemeClr>
                </a:solidFill>
                <a:ea typeface="Calibri"/>
                <a:cs typeface="Calibri"/>
              </a:rPr>
              <a:t>IUD</a:t>
            </a:r>
            <a:r>
              <a:rPr lang="en-US" sz="1600" dirty="0">
                <a:ea typeface="Calibri"/>
                <a:cs typeface="Calibri"/>
              </a:rPr>
              <a:t> can be </a:t>
            </a:r>
            <a:r>
              <a:rPr lang="en-US" sz="1600" dirty="0" smtClean="0">
                <a:ea typeface="Calibri"/>
                <a:cs typeface="Calibri"/>
              </a:rPr>
              <a:t>offered </a:t>
            </a:r>
            <a:r>
              <a:rPr lang="en-US" sz="1600" dirty="0">
                <a:ea typeface="Calibri"/>
                <a:cs typeface="Calibri"/>
              </a:rPr>
              <a:t>to all the patients with SLE and/or </a:t>
            </a:r>
            <a:r>
              <a:rPr lang="en-US" sz="1600" dirty="0" smtClean="0">
                <a:ea typeface="Calibri"/>
                <a:cs typeface="Calibri"/>
              </a:rPr>
              <a:t>APS who are </a:t>
            </a:r>
            <a:r>
              <a:rPr lang="en-US" sz="1600" i="1" dirty="0" smtClean="0">
                <a:ea typeface="Calibri"/>
                <a:cs typeface="Calibri"/>
              </a:rPr>
              <a:t>free </a:t>
            </a:r>
            <a:r>
              <a:rPr lang="en-US" sz="1600" i="1" dirty="0">
                <a:ea typeface="Calibri"/>
                <a:cs typeface="Calibri"/>
              </a:rPr>
              <a:t>of any </a:t>
            </a:r>
            <a:r>
              <a:rPr lang="en-US" sz="1600" i="1" dirty="0" smtClean="0">
                <a:ea typeface="Calibri"/>
                <a:cs typeface="Calibri"/>
              </a:rPr>
              <a:t>gynecological </a:t>
            </a:r>
            <a:r>
              <a:rPr lang="en-US" sz="1600" i="1" dirty="0">
                <a:ea typeface="Calibri"/>
                <a:cs typeface="Calibri"/>
              </a:rPr>
              <a:t>contraindication </a:t>
            </a:r>
            <a:r>
              <a:rPr lang="en-US" sz="1600" b="1" dirty="0">
                <a:ea typeface="Calibri"/>
                <a:cs typeface="Calibri"/>
              </a:rPr>
              <a:t>(1/A)</a:t>
            </a:r>
            <a:r>
              <a:rPr lang="en-US" sz="1600" dirty="0">
                <a:ea typeface="Calibri"/>
                <a:cs typeface="Calibri"/>
              </a:rPr>
              <a:t>. </a:t>
            </a:r>
          </a:p>
          <a:p>
            <a:pPr algn="just">
              <a:lnSpc>
                <a:spcPct val="115000"/>
              </a:lnSpc>
              <a:spcAft>
                <a:spcPts val="0"/>
              </a:spcAft>
              <a:buClr>
                <a:schemeClr val="tx1"/>
              </a:buClr>
              <a:defRPr/>
            </a:pPr>
            <a:endParaRPr lang="it-IT" sz="1600" dirty="0">
              <a:ea typeface="Calibri"/>
              <a:cs typeface="Calibri"/>
            </a:endParaRPr>
          </a:p>
          <a:p>
            <a:pPr algn="just">
              <a:lnSpc>
                <a:spcPct val="115000"/>
              </a:lnSpc>
              <a:spcAft>
                <a:spcPts val="0"/>
              </a:spcAft>
              <a:buClr>
                <a:schemeClr val="tx1"/>
              </a:buClr>
              <a:defRPr/>
            </a:pPr>
            <a:r>
              <a:rPr lang="en-US" sz="1600" dirty="0">
                <a:ea typeface="Calibri"/>
                <a:cs typeface="Calibri"/>
              </a:rPr>
              <a:t>In patients with </a:t>
            </a:r>
            <a:r>
              <a:rPr lang="en-US" sz="1600" b="1" dirty="0">
                <a:solidFill>
                  <a:schemeClr val="tx2">
                    <a:lumMod val="75000"/>
                  </a:schemeClr>
                </a:solidFill>
                <a:ea typeface="Calibri"/>
                <a:cs typeface="Calibri"/>
              </a:rPr>
              <a:t>stable/inactive SLE and negative </a:t>
            </a:r>
            <a:r>
              <a:rPr lang="en-US" sz="1600" b="1" dirty="0" err="1">
                <a:solidFill>
                  <a:schemeClr val="tx2">
                    <a:lumMod val="75000"/>
                  </a:schemeClr>
                </a:solidFill>
                <a:ea typeface="Calibri"/>
                <a:cs typeface="Calibri"/>
              </a:rPr>
              <a:t>aPL</a:t>
            </a:r>
            <a:r>
              <a:rPr lang="en-US" sz="1600" dirty="0">
                <a:ea typeface="Calibri"/>
                <a:cs typeface="Calibri"/>
              </a:rPr>
              <a:t>, </a:t>
            </a:r>
            <a:r>
              <a:rPr lang="en-US" sz="1600" dirty="0">
                <a:solidFill>
                  <a:schemeClr val="tx2">
                    <a:lumMod val="75000"/>
                  </a:schemeClr>
                </a:solidFill>
                <a:ea typeface="Calibri"/>
                <a:cs typeface="Calibri"/>
              </a:rPr>
              <a:t>combined hormonal contraceptives </a:t>
            </a:r>
            <a:r>
              <a:rPr lang="en-US" sz="1600" dirty="0">
                <a:ea typeface="Calibri"/>
                <a:cs typeface="Calibri"/>
              </a:rPr>
              <a:t>can be considered </a:t>
            </a:r>
            <a:r>
              <a:rPr lang="en-US" sz="1600" b="1" dirty="0">
                <a:ea typeface="Calibri"/>
                <a:cs typeface="Calibri"/>
              </a:rPr>
              <a:t>(1/A)</a:t>
            </a:r>
            <a:r>
              <a:rPr lang="en-US" sz="1600" dirty="0">
                <a:ea typeface="Calibri"/>
                <a:cs typeface="Calibri"/>
              </a:rPr>
              <a:t>. </a:t>
            </a:r>
            <a:r>
              <a:rPr lang="en-US" sz="1600" dirty="0" smtClean="0">
                <a:ea typeface="Calibri"/>
                <a:cs typeface="Calibri"/>
              </a:rPr>
              <a:t>Women with </a:t>
            </a:r>
            <a:r>
              <a:rPr lang="en-US" sz="1600" dirty="0">
                <a:ea typeface="Calibri"/>
                <a:cs typeface="Calibri"/>
              </a:rPr>
              <a:t>positive </a:t>
            </a:r>
            <a:r>
              <a:rPr lang="en-US" sz="1600" dirty="0" err="1">
                <a:ea typeface="Calibri"/>
                <a:cs typeface="Calibri"/>
              </a:rPr>
              <a:t>aPL</a:t>
            </a:r>
            <a:r>
              <a:rPr lang="en-US" sz="1600" dirty="0">
                <a:ea typeface="Calibri"/>
                <a:cs typeface="Calibri"/>
              </a:rPr>
              <a:t> with or without definite APS, hormonal contraception (with progesterone only) must be carefully weighed against the risk of thrombosis </a:t>
            </a:r>
            <a:r>
              <a:rPr lang="en-US" sz="1600" b="1" dirty="0">
                <a:ea typeface="Calibri"/>
                <a:cs typeface="Calibri"/>
              </a:rPr>
              <a:t>(2/B</a:t>
            </a:r>
            <a:r>
              <a:rPr lang="en-US" sz="1600" b="1" dirty="0" smtClean="0">
                <a:ea typeface="Calibri"/>
                <a:cs typeface="Calibri"/>
              </a:rPr>
              <a:t>)</a:t>
            </a:r>
            <a:r>
              <a:rPr lang="en-US" sz="1600" dirty="0" smtClean="0">
                <a:ea typeface="Calibri"/>
                <a:cs typeface="Calibri"/>
              </a:rPr>
              <a:t>.</a:t>
            </a:r>
            <a:endParaRPr lang="it-IT" sz="1600" dirty="0">
              <a:ea typeface="Calibri"/>
              <a:cs typeface="Calibri"/>
            </a:endParaRPr>
          </a:p>
        </p:txBody>
      </p:sp>
    </p:spTree>
    <p:extLst>
      <p:ext uri="{BB962C8B-B14F-4D97-AF65-F5344CB8AC3E}">
        <p14:creationId xmlns:p14="http://schemas.microsoft.com/office/powerpoint/2010/main" val="27255114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85624" y="1243714"/>
            <a:ext cx="9144000" cy="634545"/>
          </a:xfrm>
        </p:spPr>
        <p:txBody>
          <a:bodyPr/>
          <a:lstStyle/>
          <a:p>
            <a:r>
              <a:rPr lang="es-ES" dirty="0" smtClean="0"/>
              <a:t>Recommendation 3 &amp; 4: </a:t>
            </a:r>
            <a:r>
              <a:rPr lang="en-US" altLang="it-IT" dirty="0" smtClean="0"/>
              <a:t>Fertility </a:t>
            </a:r>
            <a:r>
              <a:rPr lang="en-US" altLang="it-IT" dirty="0" smtClean="0"/>
              <a:t>Preservation</a:t>
            </a:r>
            <a:endParaRPr lang="es-ES" dirty="0"/>
          </a:p>
        </p:txBody>
      </p:sp>
      <p:sp>
        <p:nvSpPr>
          <p:cNvPr id="7" name="Marcador de número de diapositiva 6"/>
          <p:cNvSpPr>
            <a:spLocks noGrp="1"/>
          </p:cNvSpPr>
          <p:nvPr>
            <p:ph type="sldNum" sz="quarter" idx="4"/>
          </p:nvPr>
        </p:nvSpPr>
        <p:spPr/>
        <p:txBody>
          <a:bodyPr/>
          <a:lstStyle/>
          <a:p>
            <a:fld id="{F096157D-9D44-4342-AEFF-76ADE352FA4A}" type="slidenum">
              <a:rPr lang="tr-TR" smtClean="0"/>
              <a:pPr/>
              <a:t>9</a:t>
            </a:fld>
            <a:endParaRPr lang="tr-TR" dirty="0"/>
          </a:p>
        </p:txBody>
      </p:sp>
      <p:sp>
        <p:nvSpPr>
          <p:cNvPr id="6" name="Marcador de fecha 5"/>
          <p:cNvSpPr>
            <a:spLocks noGrp="1"/>
          </p:cNvSpPr>
          <p:nvPr>
            <p:ph type="dt" sz="half" idx="2"/>
          </p:nvPr>
        </p:nvSpPr>
        <p:spPr/>
        <p:txBody>
          <a:bodyPr/>
          <a:lstStyle/>
          <a:p>
            <a:fld id="{F6400876-E198-994A-958F-F82423EE1644}" type="datetime1">
              <a:rPr lang="es-ES" smtClean="0"/>
              <a:t>11/01/2018</a:t>
            </a:fld>
            <a:endParaRPr lang="en-US" dirty="0"/>
          </a:p>
        </p:txBody>
      </p:sp>
      <p:sp>
        <p:nvSpPr>
          <p:cNvPr id="8" name="Marcador de contenido 3"/>
          <p:cNvSpPr>
            <a:spLocks noGrp="1"/>
          </p:cNvSpPr>
          <p:nvPr>
            <p:ph idx="1"/>
          </p:nvPr>
        </p:nvSpPr>
        <p:spPr>
          <a:xfrm>
            <a:off x="423131" y="1878258"/>
            <a:ext cx="8334171" cy="1393009"/>
          </a:xfrm>
        </p:spPr>
        <p:txBody>
          <a:bodyPr/>
          <a:lstStyle/>
          <a:p>
            <a:pPr>
              <a:spcBef>
                <a:spcPts val="0"/>
              </a:spcBef>
              <a:spcAft>
                <a:spcPts val="600"/>
              </a:spcAft>
            </a:pPr>
            <a:r>
              <a:rPr lang="en-US" altLang="it-IT" sz="1600" dirty="0"/>
              <a:t>Women who wish to plan a pregnancy should be counselled about fertility issues, especially the adverse outcomes associated with </a:t>
            </a:r>
            <a:r>
              <a:rPr lang="en-US" altLang="it-IT" sz="1600" b="1" dirty="0">
                <a:solidFill>
                  <a:schemeClr val="tx2">
                    <a:lumMod val="75000"/>
                  </a:schemeClr>
                </a:solidFill>
              </a:rPr>
              <a:t>increasing age </a:t>
            </a:r>
            <a:r>
              <a:rPr lang="en-US" altLang="it-IT" sz="1600" dirty="0"/>
              <a:t>and the </a:t>
            </a:r>
            <a:r>
              <a:rPr lang="en-US" altLang="it-IT" sz="1600" b="1" dirty="0">
                <a:solidFill>
                  <a:schemeClr val="tx2">
                    <a:lumMod val="75000"/>
                  </a:schemeClr>
                </a:solidFill>
              </a:rPr>
              <a:t>use of alkylating agents (1/A). </a:t>
            </a:r>
          </a:p>
          <a:p>
            <a:pPr>
              <a:spcBef>
                <a:spcPts val="0"/>
              </a:spcBef>
              <a:spcAft>
                <a:spcPts val="600"/>
              </a:spcAft>
            </a:pPr>
            <a:r>
              <a:rPr lang="en-US" altLang="it-IT" sz="1600" dirty="0" smtClean="0"/>
              <a:t>Fertility </a:t>
            </a:r>
            <a:r>
              <a:rPr lang="en-US" altLang="it-IT" sz="1600" dirty="0"/>
              <a:t>preservation methods, especially </a:t>
            </a:r>
            <a:r>
              <a:rPr lang="en-US" altLang="it-IT" sz="1600" b="1" dirty="0">
                <a:solidFill>
                  <a:schemeClr val="tx2">
                    <a:lumMod val="75000"/>
                  </a:schemeClr>
                </a:solidFill>
              </a:rPr>
              <a:t>GnRH analogues</a:t>
            </a:r>
            <a:r>
              <a:rPr lang="en-US" altLang="it-IT" sz="1600" dirty="0"/>
              <a:t>, should be considered for all menstruating women with SLE who are going to receive alkylating agents </a:t>
            </a:r>
            <a:r>
              <a:rPr lang="en-US" altLang="it-IT" sz="1600" b="1" dirty="0"/>
              <a:t>(2/B</a:t>
            </a:r>
            <a:r>
              <a:rPr lang="en-US" altLang="it-IT" sz="1600" b="1" dirty="0" smtClean="0"/>
              <a:t>).</a:t>
            </a:r>
          </a:p>
          <a:p>
            <a:pPr marL="0" indent="0">
              <a:spcAft>
                <a:spcPts val="600"/>
              </a:spcAft>
              <a:buNone/>
              <a:defRPr/>
            </a:pPr>
            <a:endParaRPr lang="it-IT" sz="2400" dirty="0">
              <a:latin typeface="Calibri"/>
              <a:ea typeface="Calibri"/>
              <a:cs typeface="Times New Roman"/>
            </a:endParaRPr>
          </a:p>
          <a:p>
            <a:pPr marL="0" indent="0">
              <a:buNone/>
            </a:pPr>
            <a:endParaRPr lang="en-GB" sz="1800" dirty="0"/>
          </a:p>
          <a:p>
            <a:pPr>
              <a:spcAft>
                <a:spcPts val="600"/>
              </a:spcAft>
              <a:buFont typeface="Courier New"/>
              <a:buChar char="o"/>
              <a:defRPr/>
            </a:pPr>
            <a:endParaRPr lang="en-US" sz="1400" dirty="0" smtClean="0">
              <a:ea typeface="Calibri"/>
              <a:cs typeface="Times New Roman"/>
            </a:endParaRPr>
          </a:p>
        </p:txBody>
      </p:sp>
      <p:sp>
        <p:nvSpPr>
          <p:cNvPr id="9" name="Marcador de contenido 3"/>
          <p:cNvSpPr txBox="1">
            <a:spLocks/>
          </p:cNvSpPr>
          <p:nvPr/>
        </p:nvSpPr>
        <p:spPr bwMode="auto">
          <a:xfrm>
            <a:off x="490538" y="4257982"/>
            <a:ext cx="8334171" cy="1833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ts val="1200"/>
              </a:spcAft>
              <a:buClr>
                <a:srgbClr val="003FA8"/>
              </a:buClr>
              <a:buFont typeface="Arial"/>
              <a:buChar char="•"/>
              <a:defRPr sz="1200">
                <a:solidFill>
                  <a:schemeClr val="bg2">
                    <a:lumMod val="50000"/>
                  </a:schemeClr>
                </a:solidFill>
                <a:latin typeface="+mn-lt"/>
                <a:ea typeface="ＭＳ Ｐゴシック" charset="0"/>
                <a:cs typeface="+mn-cs"/>
              </a:defRPr>
            </a:lvl1pPr>
            <a:lvl2pPr marL="742950" indent="-285750" algn="l" rtl="0" eaLnBrk="1" fontAlgn="base" hangingPunct="1">
              <a:spcBef>
                <a:spcPct val="20000"/>
              </a:spcBef>
              <a:spcAft>
                <a:spcPct val="0"/>
              </a:spcAft>
              <a:buFont typeface="Wingdings" charset="2"/>
              <a:buChar char="§"/>
              <a:defRPr sz="1200">
                <a:solidFill>
                  <a:schemeClr val="tx1">
                    <a:lumMod val="65000"/>
                    <a:lumOff val="35000"/>
                  </a:schemeClr>
                </a:solidFill>
                <a:latin typeface="+mn-lt"/>
                <a:ea typeface="Arial" charset="0"/>
                <a:cs typeface="+mn-cs"/>
              </a:defRPr>
            </a:lvl2pPr>
            <a:lvl3pPr marL="1143000" indent="-228600" algn="l" rtl="0" eaLnBrk="1" fontAlgn="base" hangingPunct="1">
              <a:spcBef>
                <a:spcPct val="20000"/>
              </a:spcBef>
              <a:spcAft>
                <a:spcPct val="0"/>
              </a:spcAft>
              <a:buFont typeface="Wingdings" charset="2"/>
              <a:buChar char="§"/>
              <a:defRPr sz="1200">
                <a:solidFill>
                  <a:schemeClr val="tx1">
                    <a:lumMod val="65000"/>
                    <a:lumOff val="35000"/>
                  </a:schemeClr>
                </a:solidFill>
                <a:latin typeface="+mn-lt"/>
                <a:ea typeface="Arial" charset="0"/>
                <a:cs typeface="+mn-cs"/>
              </a:defRPr>
            </a:lvl3pPr>
            <a:lvl4pPr marL="1600200" indent="-228600" algn="l" rtl="0" eaLnBrk="1" fontAlgn="base" hangingPunct="1">
              <a:spcBef>
                <a:spcPct val="20000"/>
              </a:spcBef>
              <a:spcAft>
                <a:spcPct val="0"/>
              </a:spcAft>
              <a:buFont typeface="Wingdings" charset="2"/>
              <a:buChar char="§"/>
              <a:defRPr sz="1200">
                <a:solidFill>
                  <a:schemeClr val="tx1">
                    <a:lumMod val="65000"/>
                    <a:lumOff val="35000"/>
                  </a:schemeClr>
                </a:solidFill>
                <a:latin typeface="+mn-lt"/>
                <a:ea typeface="Arial" charset="0"/>
                <a:cs typeface="+mn-cs"/>
              </a:defRPr>
            </a:lvl4pPr>
            <a:lvl5pPr marL="2057400" indent="-228600" algn="l" rtl="0" eaLnBrk="1" fontAlgn="base" hangingPunct="1">
              <a:spcBef>
                <a:spcPct val="20000"/>
              </a:spcBef>
              <a:spcAft>
                <a:spcPct val="0"/>
              </a:spcAft>
              <a:buFont typeface="Wingdings" charset="2"/>
              <a:buChar char="§"/>
              <a:defRPr sz="1200">
                <a:solidFill>
                  <a:schemeClr val="tx1">
                    <a:lumMod val="65000"/>
                    <a:lumOff val="35000"/>
                  </a:schemeClr>
                </a:solidFill>
                <a:latin typeface="+mn-lt"/>
                <a:ea typeface="Arial" charset="0"/>
                <a:cs typeface="+mn-cs"/>
              </a:defRPr>
            </a:lvl5pPr>
            <a:lvl6pPr marL="2514600" indent="-228600" algn="l" rtl="0" eaLnBrk="1" fontAlgn="base" hangingPunct="1">
              <a:spcBef>
                <a:spcPct val="20000"/>
              </a:spcBef>
              <a:spcAft>
                <a:spcPct val="0"/>
              </a:spcAft>
              <a:buChar char="»"/>
              <a:defRPr sz="1200">
                <a:solidFill>
                  <a:schemeClr val="tx1"/>
                </a:solidFill>
                <a:latin typeface="+mn-lt"/>
                <a:cs typeface="+mn-cs"/>
              </a:defRPr>
            </a:lvl6pPr>
            <a:lvl7pPr marL="2971800" indent="-228600" algn="l" rtl="0" eaLnBrk="1" fontAlgn="base" hangingPunct="1">
              <a:spcBef>
                <a:spcPct val="20000"/>
              </a:spcBef>
              <a:spcAft>
                <a:spcPct val="0"/>
              </a:spcAft>
              <a:buChar char="»"/>
              <a:defRPr sz="1200">
                <a:solidFill>
                  <a:schemeClr val="tx1"/>
                </a:solidFill>
                <a:latin typeface="+mn-lt"/>
                <a:cs typeface="+mn-cs"/>
              </a:defRPr>
            </a:lvl7pPr>
            <a:lvl8pPr marL="3429000" indent="-228600" algn="l" rtl="0" eaLnBrk="1" fontAlgn="base" hangingPunct="1">
              <a:spcBef>
                <a:spcPct val="20000"/>
              </a:spcBef>
              <a:spcAft>
                <a:spcPct val="0"/>
              </a:spcAft>
              <a:buChar char="»"/>
              <a:defRPr sz="1200">
                <a:solidFill>
                  <a:schemeClr val="tx1"/>
                </a:solidFill>
                <a:latin typeface="+mn-lt"/>
                <a:cs typeface="+mn-cs"/>
              </a:defRPr>
            </a:lvl8pPr>
            <a:lvl9pPr marL="3886200" indent="-228600" algn="l" rtl="0" eaLnBrk="1" fontAlgn="base" hangingPunct="1">
              <a:spcBef>
                <a:spcPct val="20000"/>
              </a:spcBef>
              <a:spcAft>
                <a:spcPct val="0"/>
              </a:spcAft>
              <a:buChar char="»"/>
              <a:defRPr sz="1200">
                <a:solidFill>
                  <a:schemeClr val="tx1"/>
                </a:solidFill>
                <a:latin typeface="+mn-lt"/>
                <a:cs typeface="+mn-cs"/>
              </a:defRPr>
            </a:lvl9pPr>
          </a:lstStyle>
          <a:p>
            <a:pPr algn="just"/>
            <a:r>
              <a:rPr lang="en-US" altLang="it-IT" sz="1600" b="0" kern="0" dirty="0" smtClean="0">
                <a:solidFill>
                  <a:schemeClr val="tx2">
                    <a:lumMod val="75000"/>
                  </a:schemeClr>
                </a:solidFill>
              </a:rPr>
              <a:t>Assisted reproduction techniques, such as </a:t>
            </a:r>
            <a:r>
              <a:rPr lang="en-US" altLang="it-IT" sz="1600" b="1" kern="0" dirty="0" smtClean="0">
                <a:solidFill>
                  <a:schemeClr val="tx2">
                    <a:lumMod val="75000"/>
                  </a:schemeClr>
                </a:solidFill>
              </a:rPr>
              <a:t>ovulation induction treatments </a:t>
            </a:r>
            <a:r>
              <a:rPr lang="en-US" altLang="it-IT" sz="1600" b="0" kern="0" dirty="0" smtClean="0">
                <a:solidFill>
                  <a:schemeClr val="tx2">
                    <a:lumMod val="75000"/>
                  </a:schemeClr>
                </a:solidFill>
              </a:rPr>
              <a:t>and </a:t>
            </a:r>
            <a:r>
              <a:rPr lang="en-US" altLang="it-IT" sz="1600" b="0" i="1" kern="0" dirty="0" smtClean="0">
                <a:solidFill>
                  <a:schemeClr val="tx2">
                    <a:lumMod val="75000"/>
                  </a:schemeClr>
                </a:solidFill>
              </a:rPr>
              <a:t>in</a:t>
            </a:r>
            <a:r>
              <a:rPr lang="en-US" altLang="it-IT" sz="1600" b="1" i="1" kern="0" dirty="0" smtClean="0">
                <a:solidFill>
                  <a:schemeClr val="tx2">
                    <a:lumMod val="75000"/>
                  </a:schemeClr>
                </a:solidFill>
              </a:rPr>
              <a:t> vitro</a:t>
            </a:r>
            <a:r>
              <a:rPr lang="en-US" altLang="it-IT" sz="1600" b="1" kern="0" dirty="0" smtClean="0">
                <a:solidFill>
                  <a:schemeClr val="tx2">
                    <a:lumMod val="75000"/>
                  </a:schemeClr>
                </a:solidFill>
              </a:rPr>
              <a:t> fertilization</a:t>
            </a:r>
            <a:r>
              <a:rPr lang="en-US" altLang="it-IT" sz="1600" b="0" kern="0" dirty="0" smtClean="0">
                <a:solidFill>
                  <a:schemeClr val="tx2">
                    <a:lumMod val="75000"/>
                  </a:schemeClr>
                </a:solidFill>
              </a:rPr>
              <a:t> protocols, have comparable </a:t>
            </a:r>
            <a:r>
              <a:rPr lang="en-US" altLang="it-IT" sz="1600" b="1" kern="0" dirty="0" smtClean="0">
                <a:solidFill>
                  <a:schemeClr val="tx2">
                    <a:lumMod val="75000"/>
                  </a:schemeClr>
                </a:solidFill>
              </a:rPr>
              <a:t>efficacy </a:t>
            </a:r>
            <a:r>
              <a:rPr lang="en-US" altLang="it-IT" sz="1600" b="0" kern="0" dirty="0" smtClean="0">
                <a:solidFill>
                  <a:schemeClr val="tx2">
                    <a:lumMod val="75000"/>
                  </a:schemeClr>
                </a:solidFill>
              </a:rPr>
              <a:t>in women with SLE and/or APS as in the general population, and can be safely used in patients with stable/inactive disease </a:t>
            </a:r>
            <a:r>
              <a:rPr lang="en-US" altLang="it-IT" sz="1600" b="1" kern="0" dirty="0" smtClean="0">
                <a:solidFill>
                  <a:schemeClr val="tx2">
                    <a:lumMod val="75000"/>
                  </a:schemeClr>
                </a:solidFill>
              </a:rPr>
              <a:t>(3/C)</a:t>
            </a:r>
            <a:r>
              <a:rPr lang="en-US" altLang="it-IT" sz="1600" b="0" kern="0" dirty="0" smtClean="0">
                <a:solidFill>
                  <a:schemeClr val="tx2">
                    <a:lumMod val="75000"/>
                  </a:schemeClr>
                </a:solidFill>
              </a:rPr>
              <a:t>.</a:t>
            </a:r>
          </a:p>
          <a:p>
            <a:pPr algn="just"/>
            <a:r>
              <a:rPr lang="en-US" altLang="it-IT" sz="1600" b="0" kern="0" dirty="0" smtClean="0">
                <a:solidFill>
                  <a:schemeClr val="tx2">
                    <a:lumMod val="75000"/>
                  </a:schemeClr>
                </a:solidFill>
              </a:rPr>
              <a:t>Patients with </a:t>
            </a:r>
            <a:r>
              <a:rPr lang="en-US" altLang="it-IT" sz="1600" b="1" kern="0" dirty="0" smtClean="0">
                <a:solidFill>
                  <a:schemeClr val="tx2">
                    <a:lumMod val="75000"/>
                  </a:schemeClr>
                </a:solidFill>
              </a:rPr>
              <a:t>positive </a:t>
            </a:r>
            <a:r>
              <a:rPr lang="en-US" altLang="it-IT" sz="1600" b="1" kern="0" dirty="0" err="1" smtClean="0">
                <a:solidFill>
                  <a:schemeClr val="tx2">
                    <a:lumMod val="75000"/>
                  </a:schemeClr>
                </a:solidFill>
              </a:rPr>
              <a:t>aPL</a:t>
            </a:r>
            <a:r>
              <a:rPr lang="en-US" altLang="it-IT" sz="1600" b="1" kern="0" dirty="0" smtClean="0">
                <a:solidFill>
                  <a:schemeClr val="tx2">
                    <a:lumMod val="75000"/>
                  </a:schemeClr>
                </a:solidFill>
              </a:rPr>
              <a:t>/APS </a:t>
            </a:r>
            <a:r>
              <a:rPr lang="en-US" altLang="it-IT" sz="1600" b="0" kern="0" dirty="0" smtClean="0">
                <a:solidFill>
                  <a:schemeClr val="tx2">
                    <a:lumMod val="75000"/>
                  </a:schemeClr>
                </a:solidFill>
              </a:rPr>
              <a:t>should receive appropriate </a:t>
            </a:r>
            <a:r>
              <a:rPr lang="en-US" altLang="it-IT" sz="1600" b="1" kern="0" dirty="0" smtClean="0">
                <a:solidFill>
                  <a:schemeClr val="tx2">
                    <a:lumMod val="75000"/>
                  </a:schemeClr>
                </a:solidFill>
              </a:rPr>
              <a:t>anticoagulation</a:t>
            </a:r>
            <a:r>
              <a:rPr lang="en-US" altLang="it-IT" sz="1600" b="0" kern="0" dirty="0" smtClean="0">
                <a:solidFill>
                  <a:schemeClr val="tx2">
                    <a:lumMod val="75000"/>
                  </a:schemeClr>
                </a:solidFill>
              </a:rPr>
              <a:t> (at the dosage as would be recommended during pregnancy) and/or </a:t>
            </a:r>
            <a:r>
              <a:rPr lang="en-US" altLang="it-IT" sz="1600" b="1" kern="0" dirty="0" smtClean="0">
                <a:solidFill>
                  <a:schemeClr val="tx2">
                    <a:lumMod val="75000"/>
                  </a:schemeClr>
                </a:solidFill>
              </a:rPr>
              <a:t>low dose aspirin (3/D)</a:t>
            </a:r>
            <a:r>
              <a:rPr lang="en-US" altLang="it-IT" sz="1600" b="0" kern="0" dirty="0" smtClean="0">
                <a:solidFill>
                  <a:schemeClr val="tx2">
                    <a:lumMod val="75000"/>
                  </a:schemeClr>
                </a:solidFill>
              </a:rPr>
              <a:t>.</a:t>
            </a:r>
            <a:endParaRPr lang="en-US" sz="1400" b="0" kern="0" dirty="0" smtClean="0">
              <a:ea typeface="Calibri"/>
              <a:cs typeface="Times New Roman"/>
            </a:endParaRPr>
          </a:p>
          <a:p>
            <a:pPr algn="just">
              <a:lnSpc>
                <a:spcPct val="115000"/>
              </a:lnSpc>
              <a:spcBef>
                <a:spcPct val="0"/>
              </a:spcBef>
              <a:spcAft>
                <a:spcPts val="600"/>
              </a:spcAft>
              <a:buFont typeface="Symbol" charset="2"/>
              <a:buChar char=""/>
            </a:pPr>
            <a:endParaRPr lang="it-IT" altLang="it-IT" sz="1400" b="0" kern="0" dirty="0" smtClean="0"/>
          </a:p>
          <a:p>
            <a:pPr algn="just">
              <a:spcAft>
                <a:spcPts val="600"/>
              </a:spcAft>
              <a:buFont typeface="Courier New"/>
              <a:buChar char="o"/>
              <a:defRPr/>
            </a:pPr>
            <a:endParaRPr lang="it-IT" sz="2400" b="0" kern="0" dirty="0" smtClean="0">
              <a:latin typeface="Calibri"/>
              <a:ea typeface="Calibri"/>
              <a:cs typeface="Times New Roman"/>
            </a:endParaRPr>
          </a:p>
          <a:p>
            <a:pPr marL="0" indent="0" algn="just">
              <a:buFont typeface="Arial"/>
              <a:buNone/>
            </a:pPr>
            <a:endParaRPr lang="en-GB" sz="1800" b="0" kern="0" dirty="0" smtClean="0"/>
          </a:p>
          <a:p>
            <a:pPr algn="just">
              <a:spcAft>
                <a:spcPts val="600"/>
              </a:spcAft>
              <a:buFont typeface="Courier New"/>
              <a:buChar char="o"/>
              <a:defRPr/>
            </a:pPr>
            <a:endParaRPr lang="en-US" sz="1400" b="0" kern="0" dirty="0" smtClean="0">
              <a:ea typeface="Calibri"/>
              <a:cs typeface="Times New Roman"/>
            </a:endParaRPr>
          </a:p>
        </p:txBody>
      </p:sp>
      <p:sp>
        <p:nvSpPr>
          <p:cNvPr id="10" name="Título 4"/>
          <p:cNvSpPr txBox="1">
            <a:spLocks/>
          </p:cNvSpPr>
          <p:nvPr/>
        </p:nvSpPr>
        <p:spPr>
          <a:xfrm>
            <a:off x="85624" y="3623437"/>
            <a:ext cx="9058376" cy="634545"/>
          </a:xfrm>
          <a:prstGeom prst="rect">
            <a:avLst/>
          </a:prstGeom>
        </p:spPr>
        <p:txBody>
          <a:bodyPr/>
          <a:lstStyle>
            <a:lvl1pPr algn="l" rtl="0" eaLnBrk="1" fontAlgn="base" hangingPunct="1">
              <a:spcBef>
                <a:spcPct val="0"/>
              </a:spcBef>
              <a:spcAft>
                <a:spcPct val="0"/>
              </a:spcAft>
              <a:defRPr sz="2800" b="0" i="0">
                <a:solidFill>
                  <a:srgbClr val="0056B9"/>
                </a:solidFill>
                <a:latin typeface="+mj-lt"/>
                <a:ea typeface="ＭＳ Ｐゴシック" charset="0"/>
                <a:cs typeface="+mj-cs"/>
              </a:defRPr>
            </a:lvl1pPr>
            <a:lvl2pPr algn="l" rtl="0" eaLnBrk="1" fontAlgn="base" hangingPunct="1">
              <a:spcBef>
                <a:spcPct val="0"/>
              </a:spcBef>
              <a:spcAft>
                <a:spcPct val="0"/>
              </a:spcAft>
              <a:defRPr sz="1400" b="1" i="1">
                <a:solidFill>
                  <a:srgbClr val="058AD4"/>
                </a:solidFill>
                <a:latin typeface="Arial" pitchFamily="34" charset="0"/>
                <a:ea typeface="ＭＳ Ｐゴシック" charset="0"/>
              </a:defRPr>
            </a:lvl2pPr>
            <a:lvl3pPr algn="l" rtl="0" eaLnBrk="1" fontAlgn="base" hangingPunct="1">
              <a:spcBef>
                <a:spcPct val="0"/>
              </a:spcBef>
              <a:spcAft>
                <a:spcPct val="0"/>
              </a:spcAft>
              <a:defRPr sz="1400" b="1" i="1">
                <a:solidFill>
                  <a:srgbClr val="058AD4"/>
                </a:solidFill>
                <a:latin typeface="Arial" pitchFamily="34" charset="0"/>
                <a:ea typeface="ＭＳ Ｐゴシック" charset="0"/>
              </a:defRPr>
            </a:lvl3pPr>
            <a:lvl4pPr algn="l" rtl="0" eaLnBrk="1" fontAlgn="base" hangingPunct="1">
              <a:spcBef>
                <a:spcPct val="0"/>
              </a:spcBef>
              <a:spcAft>
                <a:spcPct val="0"/>
              </a:spcAft>
              <a:defRPr sz="1400" b="1" i="1">
                <a:solidFill>
                  <a:srgbClr val="058AD4"/>
                </a:solidFill>
                <a:latin typeface="Arial" pitchFamily="34" charset="0"/>
                <a:ea typeface="ＭＳ Ｐゴシック" charset="0"/>
              </a:defRPr>
            </a:lvl4pPr>
            <a:lvl5pPr algn="l" rtl="0" eaLnBrk="1" fontAlgn="base" hangingPunct="1">
              <a:spcBef>
                <a:spcPct val="0"/>
              </a:spcBef>
              <a:spcAft>
                <a:spcPct val="0"/>
              </a:spcAft>
              <a:defRPr sz="1400" b="1" i="1">
                <a:solidFill>
                  <a:srgbClr val="058AD4"/>
                </a:solidFill>
                <a:latin typeface="Arial" pitchFamily="34" charset="0"/>
                <a:ea typeface="ＭＳ Ｐゴシック" charset="0"/>
              </a:defRPr>
            </a:lvl5pPr>
            <a:lvl6pPr marL="457200" algn="l" rtl="0" eaLnBrk="1" fontAlgn="base" hangingPunct="1">
              <a:spcBef>
                <a:spcPct val="0"/>
              </a:spcBef>
              <a:spcAft>
                <a:spcPct val="0"/>
              </a:spcAft>
              <a:defRPr sz="1400" b="1" i="1">
                <a:solidFill>
                  <a:srgbClr val="058AD4"/>
                </a:solidFill>
                <a:latin typeface="Arial" pitchFamily="34" charset="0"/>
              </a:defRPr>
            </a:lvl6pPr>
            <a:lvl7pPr marL="914400" algn="l" rtl="0" eaLnBrk="1" fontAlgn="base" hangingPunct="1">
              <a:spcBef>
                <a:spcPct val="0"/>
              </a:spcBef>
              <a:spcAft>
                <a:spcPct val="0"/>
              </a:spcAft>
              <a:defRPr sz="1400" b="1" i="1">
                <a:solidFill>
                  <a:srgbClr val="058AD4"/>
                </a:solidFill>
                <a:latin typeface="Arial" pitchFamily="34" charset="0"/>
              </a:defRPr>
            </a:lvl7pPr>
            <a:lvl8pPr marL="1371600" algn="l" rtl="0" eaLnBrk="1" fontAlgn="base" hangingPunct="1">
              <a:spcBef>
                <a:spcPct val="0"/>
              </a:spcBef>
              <a:spcAft>
                <a:spcPct val="0"/>
              </a:spcAft>
              <a:defRPr sz="1400" b="1" i="1">
                <a:solidFill>
                  <a:srgbClr val="058AD4"/>
                </a:solidFill>
                <a:latin typeface="Arial" pitchFamily="34" charset="0"/>
              </a:defRPr>
            </a:lvl8pPr>
            <a:lvl9pPr marL="1828800" algn="l" rtl="0" eaLnBrk="1" fontAlgn="base" hangingPunct="1">
              <a:spcBef>
                <a:spcPct val="0"/>
              </a:spcBef>
              <a:spcAft>
                <a:spcPct val="0"/>
              </a:spcAft>
              <a:defRPr sz="1400" b="1" i="1">
                <a:solidFill>
                  <a:srgbClr val="058AD4"/>
                </a:solidFill>
                <a:latin typeface="Arial" pitchFamily="34" charset="0"/>
              </a:defRPr>
            </a:lvl9pPr>
          </a:lstStyle>
          <a:p>
            <a:r>
              <a:rPr lang="es-ES" kern="0" dirty="0" smtClean="0"/>
              <a:t>Recommendation 5: Assisted </a:t>
            </a:r>
            <a:r>
              <a:rPr lang="es-ES" kern="0" dirty="0" smtClean="0"/>
              <a:t>Reproduction Techniques</a:t>
            </a:r>
            <a:endParaRPr lang="es-ES" kern="0" dirty="0"/>
          </a:p>
        </p:txBody>
      </p:sp>
    </p:spTree>
    <p:extLst>
      <p:ext uri="{BB962C8B-B14F-4D97-AF65-F5344CB8AC3E}">
        <p14:creationId xmlns:p14="http://schemas.microsoft.com/office/powerpoint/2010/main" val="3796761426"/>
      </p:ext>
    </p:extLst>
  </p:cSld>
  <p:clrMapOvr>
    <a:masterClrMapping/>
  </p:clrMapOvr>
  <p:timing>
    <p:tnLst>
      <p:par>
        <p:cTn id="1" dur="indefinite" restart="never" nodeType="tmRoot"/>
      </p:par>
    </p:tnLst>
  </p:timing>
</p:sld>
</file>

<file path=ppt/theme/theme1.xml><?xml version="1.0" encoding="utf-8"?>
<a:theme xmlns:a="http://schemas.openxmlformats.org/drawingml/2006/main" name="PPT EULAR presentation">
  <a:themeElements>
    <a:clrScheme name="EULAR">
      <a:dk1>
        <a:srgbClr val="0057B8"/>
      </a:dk1>
      <a:lt1>
        <a:srgbClr val="FFFFFF"/>
      </a:lt1>
      <a:dk2>
        <a:srgbClr val="5F5F5F"/>
      </a:dk2>
      <a:lt2>
        <a:srgbClr val="B3AFB3"/>
      </a:lt2>
      <a:accent1>
        <a:srgbClr val="28476D"/>
      </a:accent1>
      <a:accent2>
        <a:srgbClr val="8C9AD8"/>
      </a:accent2>
      <a:accent3>
        <a:srgbClr val="005BBF"/>
      </a:accent3>
      <a:accent4>
        <a:srgbClr val="CBE4FF"/>
      </a:accent4>
      <a:accent5>
        <a:srgbClr val="F0F0F0"/>
      </a:accent5>
      <a:accent6>
        <a:srgbClr val="B5B5B5"/>
      </a:accent6>
      <a:hlink>
        <a:srgbClr val="5F5F5F"/>
      </a:hlink>
      <a:folHlink>
        <a:srgbClr val="2F2F2F"/>
      </a:folHlink>
    </a:clrScheme>
    <a:fontScheme name="1_plantilla presentac VidaCaixa Previsión Social castellano">
      <a:majorFont>
        <a:latin typeface="Arial"/>
        <a:ea typeface=""/>
        <a:cs typeface=""/>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3366FF"/>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s-ES_tradnl" sz="1400" b="1" i="0" u="none" strike="noStrike" cap="none" normalizeH="0" baseline="0" smtClean="0">
            <a:ln>
              <a:noFill/>
            </a:ln>
            <a:solidFill>
              <a:schemeClr val="bg1"/>
            </a:solidFill>
            <a:effectLst/>
            <a:latin typeface="Arial" pitchFamily="34" charset="0"/>
          </a:defRPr>
        </a:defPPr>
      </a:lstStyle>
    </a:spDef>
    <a:lnDef>
      <a:spPr bwMode="auto">
        <a:xfrm>
          <a:off x="0" y="0"/>
          <a:ext cx="1" cy="1"/>
        </a:xfrm>
        <a:custGeom>
          <a:avLst/>
          <a:gdLst/>
          <a:ahLst/>
          <a:cxnLst/>
          <a:rect l="0" t="0" r="0" b="0"/>
          <a:pathLst/>
        </a:custGeom>
        <a:solidFill>
          <a:srgbClr val="3366FF"/>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s-ES_tradnl" sz="1400" b="1" i="0" u="none" strike="noStrike" cap="none" normalizeH="0" baseline="0" smtClean="0">
            <a:ln>
              <a:noFill/>
            </a:ln>
            <a:solidFill>
              <a:schemeClr val="bg1"/>
            </a:solidFill>
            <a:effectLst/>
            <a:latin typeface="Arial" pitchFamily="34" charset="0"/>
          </a:defRPr>
        </a:defPPr>
      </a:lstStyle>
    </a:lnDef>
  </a:objectDefaults>
  <a:extraClrSchemeLst>
    <a:extraClrScheme>
      <a:clrScheme name="1_plantilla presentac VidaCaixa Previsión Social castellan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plantilla presentac VidaCaixa Previsión Social castellan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plantilla presentac VidaCaixa Previsión Social castellan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plantilla presentac VidaCaixa Previsión Social castellan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plantilla presentac VidaCaixa Previsión Social castellan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plantilla presentac VidaCaixa Previsión Social castellan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plantilla presentac VidaCaixa Previsión Social castellan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plantilla presentac VidaCaixa Previsión Social castellan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plantilla presentac VidaCaixa Previsión Social castellan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plantilla presentac VidaCaixa Previsión Social castellan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plantilla presentac VidaCaixa Previsión Social castellan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plantilla presentac VidaCaixa Previsión Social castellan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lank">
  <a:themeElements>
    <a:clrScheme name="EULAR">
      <a:dk1>
        <a:srgbClr val="0057B8"/>
      </a:dk1>
      <a:lt1>
        <a:srgbClr val="FFFFFF"/>
      </a:lt1>
      <a:dk2>
        <a:srgbClr val="5F5F5F"/>
      </a:dk2>
      <a:lt2>
        <a:srgbClr val="B3AFB3"/>
      </a:lt2>
      <a:accent1>
        <a:srgbClr val="28476D"/>
      </a:accent1>
      <a:accent2>
        <a:srgbClr val="8C9AD8"/>
      </a:accent2>
      <a:accent3>
        <a:srgbClr val="005BBF"/>
      </a:accent3>
      <a:accent4>
        <a:srgbClr val="CBE4FF"/>
      </a:accent4>
      <a:accent5>
        <a:srgbClr val="F0F0F0"/>
      </a:accent5>
      <a:accent6>
        <a:srgbClr val="B5B5B5"/>
      </a:accent6>
      <a:hlink>
        <a:srgbClr val="5F5F5F"/>
      </a:hlink>
      <a:folHlink>
        <a:srgbClr val="005B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LongProperties xmlns="http://schemas.microsoft.com/office/2006/metadata/longProperties"/>
</file>

<file path=customXml/item2.xml><?xml version="1.0" encoding="utf-8"?>
<?mso-contentType ?>
<spe:Receivers xmlns:spe="http://schemas.microsoft.com/sharepoint/events">
  <Receiver>
    <Name>DocumentoInternoVidaCaixa_ItemAdded</Name>
    <Synchronization>Default</Synchronization>
    <Type>10001</Type>
    <SequenceNumber>1000</SequenceNumber>
    <Assembly>IntranetCustom, Version=1.0.0.0, Culture=neutral, PublicKeyToken=61ccf9164fa8ad57</Assembly>
    <Class>IntranetCustom.Fields_and_ContentTypes.DocumentoInternoVidaCaixaEventReceiver</Class>
    <Data/>
    <Filter/>
  </Receiver>
  <Receiver>
    <Name>DocumentoInternoVidaCaixa_ItemUpdated</Name>
    <Synchronization>Default</Synchronization>
    <Type>10002</Type>
    <SequenceNumber>1000</SequenceNumber>
    <Assembly>IntranetCustom, Version=1.0.0.0, Culture=neutral, PublicKeyToken=61ccf9164fa8ad57</Assembly>
    <Class>IntranetCustom.Fields_and_ContentTypes.DocumentoInternoVidaCaixaEventReceiver</Class>
    <Data/>
    <Filter/>
  </Receiver>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Intranet Documento Interno" ma:contentTypeID="0x01010032C576AC6C384C259C365B7C19D056D20005F7B64641EEB540B5A9DF4FDA1E4FCE" ma:contentTypeVersion="2" ma:contentTypeDescription="Intranet Documento Interno" ma:contentTypeScope="" ma:versionID="ef9f1d27af694992cc6631efdc50ad12">
  <xsd:schema xmlns:xsd="http://www.w3.org/2001/XMLSchema" xmlns:xs="http://www.w3.org/2001/XMLSchema" xmlns:p="http://schemas.microsoft.com/office/2006/metadata/properties" xmlns:ns1="http://schemas.microsoft.com/sharepoint/v3" xmlns:ns2="F6190AD9-4581-4372-B2DF-FA9A6D64EB4D" xmlns:ns3="949D39CD-7166-4d84-B7B3-B133F34511FF" xmlns:ns4="D3B34FE5-AC3B-4a96-82CA-0DBA080F7269" xmlns:ns5="E98DFCE1-BAE5-447a-BDCA-1BA3A3ADDCB8" xmlns:ns6="132FDA8B-444F-45f6-B04C-FDC6AA7FB290" xmlns:ns7="be301acf-7d88-4206-bc25-f0c1637acb3f" targetNamespace="http://schemas.microsoft.com/office/2006/metadata/properties" ma:root="true" ma:fieldsID="06a94e209e438e3ccee22c7bd3ab2857" ns1:_="" ns2:_="" ns3:_="" ns4:_="" ns5:_="" ns6:_="" ns7:_="">
    <xsd:import namespace="http://schemas.microsoft.com/sharepoint/v3"/>
    <xsd:import namespace="F6190AD9-4581-4372-B2DF-FA9A6D64EB4D"/>
    <xsd:import namespace="949D39CD-7166-4d84-B7B3-B133F34511FF"/>
    <xsd:import namespace="D3B34FE5-AC3B-4a96-82CA-0DBA080F7269"/>
    <xsd:import namespace="E98DFCE1-BAE5-447a-BDCA-1BA3A3ADDCB8"/>
    <xsd:import namespace="132FDA8B-444F-45f6-B04C-FDC6AA7FB290"/>
    <xsd:import namespace="be301acf-7d88-4206-bc25-f0c1637acb3f"/>
    <xsd:element name="properties">
      <xsd:complexType>
        <xsd:sequence>
          <xsd:element name="documentManagement">
            <xsd:complexType>
              <xsd:all>
                <xsd:element ref="ns1:Description" minOccurs="0"/>
                <xsd:element ref="ns2:DepartamentoTaxHTField0" minOccurs="0"/>
                <xsd:element ref="ns3:ProductoTaxHTField0" minOccurs="0"/>
                <xsd:element ref="ns4:TipoDocumentoTaxHTField0" minOccurs="0"/>
                <xsd:element ref="ns5:LenguajeTaxHTField0" minOccurs="0"/>
                <xsd:element ref="ns6:TemaTaxHTField0" minOccurs="0"/>
                <xsd:element ref="ns7:TaxKeywordTaxHTField" minOccurs="0"/>
                <xsd:element ref="ns7:TaxCatchAll" minOccurs="0"/>
                <xsd:element ref="ns7:TaxCatchAllLabel" minOccurs="0"/>
                <xsd:element ref="ns1:AverageRating" minOccurs="0"/>
                <xsd:element ref="ns1:RatingCount" minOccurs="0"/>
                <xsd:element ref="ns7:_dlc_DocId" minOccurs="0"/>
                <xsd:element ref="ns7:_dlc_DocIdUrl" minOccurs="0"/>
                <xsd:element ref="ns7: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scription" ma:index="8" nillable="true" ma:displayName="Descripción" ma:internalName="Description">
      <xsd:simpleType>
        <xsd:restriction base="dms:Note">
          <xsd:maxLength value="150"/>
        </xsd:restriction>
      </xsd:simpleType>
    </xsd:element>
    <xsd:element name="AverageRating" ma:index="23" nillable="true" ma:displayName="Clasificación (0-5)" ma:decimals="2" ma:description="Valor promedio de todas las clasificaciones que se han enviado" ma:internalName="AverageRating" ma:readOnly="true">
      <xsd:simpleType>
        <xsd:restriction base="dms:Number"/>
      </xsd:simpleType>
    </xsd:element>
    <xsd:element name="RatingCount" ma:index="24" nillable="true" ma:displayName="Número de clasificaciones" ma:decimals="0" ma:description="Número de clasificaciones enviado" ma:internalName="RatingCount" ma:readOnly="tru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F6190AD9-4581-4372-B2DF-FA9A6D64EB4D" elementFormDefault="qualified">
    <xsd:import namespace="http://schemas.microsoft.com/office/2006/documentManagement/types"/>
    <xsd:import namespace="http://schemas.microsoft.com/office/infopath/2007/PartnerControls"/>
    <xsd:element name="DepartamentoTaxHTField0" ma:index="10" nillable="true" ma:taxonomy="true" ma:internalName="Departamento_0" ma:taxonomyFieldName="Departamento" ma:displayName="Departamento" ma:default="" ma:fieldId="{93866b3b-a5cd-4f7c-8039-355b7ad00c50}" ma:taxonomyMulti="true" ma:sspId="dae3a36d-f80e-43f9-8a6e-5e975d4c7c75" ma:termSetId="775e99ea-537c-4c77-a14e-7318fdbc265d"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49D39CD-7166-4d84-B7B3-B133F34511FF" elementFormDefault="qualified">
    <xsd:import namespace="http://schemas.microsoft.com/office/2006/documentManagement/types"/>
    <xsd:import namespace="http://schemas.microsoft.com/office/infopath/2007/PartnerControls"/>
    <xsd:element name="ProductoTaxHTField0" ma:index="12" nillable="true" ma:taxonomy="true" ma:internalName="Producto_0" ma:taxonomyFieldName="Producto" ma:displayName="Producto" ma:default="" ma:fieldId="{a721c8b8-7c93-4cc5-a44f-6de7d17bec20}" ma:sspId="dae3a36d-f80e-43f9-8a6e-5e975d4c7c75" ma:termSetId="747fa720-2bff-4c29-8aaf-ab68603a4684"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3B34FE5-AC3B-4a96-82CA-0DBA080F7269" elementFormDefault="qualified">
    <xsd:import namespace="http://schemas.microsoft.com/office/2006/documentManagement/types"/>
    <xsd:import namespace="http://schemas.microsoft.com/office/infopath/2007/PartnerControls"/>
    <xsd:element name="TipoDocumentoTaxHTField0" ma:index="14" nillable="true" ma:taxonomy="true" ma:internalName="TipoDocumento_0" ma:taxonomyFieldName="TipoDocumento" ma:displayName="Tipo documento" ma:default="" ma:fieldId="{71a6ff95-022e-483e-9bcc-30da4cf1bab8}" ma:sspId="dae3a36d-f80e-43f9-8a6e-5e975d4c7c75" ma:termSetId="b32d1efd-b03a-44c7-9d8a-42877a79d5bf"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98DFCE1-BAE5-447a-BDCA-1BA3A3ADDCB8" elementFormDefault="qualified">
    <xsd:import namespace="http://schemas.microsoft.com/office/2006/documentManagement/types"/>
    <xsd:import namespace="http://schemas.microsoft.com/office/infopath/2007/PartnerControls"/>
    <xsd:element name="LenguajeTaxHTField0" ma:index="16" nillable="true" ma:taxonomy="true" ma:internalName="Lenguaje_0" ma:taxonomyFieldName="Lenguaje" ma:displayName="Lenguaje" ma:default="" ma:fieldId="{2ae4c28f-b96e-42d5-a568-480d296cb218}" ma:sspId="dae3a36d-f80e-43f9-8a6e-5e975d4c7c75" ma:termSetId="dc83aefa-cf05-4785-b4f3-b93e543cac83"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32FDA8B-444F-45f6-B04C-FDC6AA7FB290" elementFormDefault="qualified">
    <xsd:import namespace="http://schemas.microsoft.com/office/2006/documentManagement/types"/>
    <xsd:import namespace="http://schemas.microsoft.com/office/infopath/2007/PartnerControls"/>
    <xsd:element name="TemaTaxHTField0" ma:index="18" nillable="true" ma:taxonomy="true" ma:internalName="Tema_0" ma:taxonomyFieldName="Tema" ma:displayName="Tema" ma:default="" ma:fieldId="{1eddc28b-cca7-4c1e-b56b-bd4b0fc45fa9}" ma:taxonomyMulti="true" ma:sspId="dae3a36d-f80e-43f9-8a6e-5e975d4c7c75" ma:termSetId="7df00746-8ea2-4f56-9edc-ade760a69689"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e301acf-7d88-4206-bc25-f0c1637acb3f" elementFormDefault="qualified">
    <xsd:import namespace="http://schemas.microsoft.com/office/2006/documentManagement/types"/>
    <xsd:import namespace="http://schemas.microsoft.com/office/infopath/2007/PartnerControls"/>
    <xsd:element name="TaxKeywordTaxHTField" ma:index="20" nillable="true" ma:taxonomy="true" ma:internalName="TaxKeywordTaxHTField" ma:taxonomyFieldName="TaxKeyword" ma:displayName="Palabras clave de empresa" ma:fieldId="{23f27201-bee3-471e-b2e7-b64fd8b7ca38}" ma:taxonomyMulti="true" ma:sspId="dae3a36d-f80e-43f9-8a6e-5e975d4c7c75" ma:termSetId="00000000-0000-0000-0000-000000000000" ma:anchorId="00000000-0000-0000-0000-000000000000" ma:open="true" ma:isKeyword="true">
      <xsd:complexType>
        <xsd:sequence>
          <xsd:element ref="pc:Terms" minOccurs="0" maxOccurs="1"/>
        </xsd:sequence>
      </xsd:complexType>
    </xsd:element>
    <xsd:element name="TaxCatchAll" ma:index="21" nillable="true" ma:displayName="Taxonomy Catch All Column" ma:description="" ma:hidden="true" ma:list="{aac5f80e-1ebf-4f3c-9f71-d730a7ceb3a1}" ma:internalName="TaxCatchAll" ma:showField="CatchAllData" ma:web="be301acf-7d88-4206-bc25-f0c1637acb3f">
      <xsd:complexType>
        <xsd:complexContent>
          <xsd:extension base="dms:MultiChoiceLookup">
            <xsd:sequence>
              <xsd:element name="Value" type="dms:Lookup" maxOccurs="unbounded" minOccurs="0" nillable="true"/>
            </xsd:sequence>
          </xsd:extension>
        </xsd:complexContent>
      </xsd:complexType>
    </xsd:element>
    <xsd:element name="TaxCatchAllLabel" ma:index="22" nillable="true" ma:displayName="Taxonomy Catch All Column1" ma:description="" ma:hidden="true" ma:list="{aac5f80e-1ebf-4f3c-9f71-d730a7ceb3a1}" ma:internalName="TaxCatchAllLabel" ma:readOnly="true" ma:showField="CatchAllDataLabel" ma:web="be301acf-7d88-4206-bc25-f0c1637acb3f">
      <xsd:complexType>
        <xsd:complexContent>
          <xsd:extension base="dms:MultiChoiceLookup">
            <xsd:sequence>
              <xsd:element name="Value" type="dms:Lookup" maxOccurs="unbounded" minOccurs="0" nillable="true"/>
            </xsd:sequence>
          </xsd:extension>
        </xsd:complexContent>
      </xsd:complexType>
    </xsd:element>
    <xsd:element name="_dlc_DocId" ma:index="25" nillable="true" ma:displayName="Valor de Id. de documento" ma:description="El valor del identificador de documento asignado a este elemento." ma:internalName="_dlc_DocId" ma:readOnly="true">
      <xsd:simpleType>
        <xsd:restriction base="dms:Text"/>
      </xsd:simpleType>
    </xsd:element>
    <xsd:element name="_dlc_DocIdUrl" ma:index="26" nillable="true" ma:displayName="Id. de documento" ma:description="Vínculo permanente a este documento."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7"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p:properties xmlns:p="http://schemas.microsoft.com/office/2006/metadata/properties" xmlns:xsi="http://www.w3.org/2001/XMLSchema-instance" xmlns:pc="http://schemas.microsoft.com/office/infopath/2007/PartnerControls">
  <documentManagement>
    <LenguajeTaxHTField0 xmlns="E98DFCE1-BAE5-447a-BDCA-1BA3A3ADDCB8">
      <Terms xmlns="http://schemas.microsoft.com/office/infopath/2007/PartnerControls"/>
    </LenguajeTaxHTField0>
    <TipoDocumentoTaxHTField0 xmlns="D3B34FE5-AC3B-4a96-82CA-0DBA080F7269">
      <Terms xmlns="http://schemas.microsoft.com/office/infopath/2007/PartnerControls"/>
    </TipoDocumentoTaxHTField0>
    <TaxKeywordTaxHTField xmlns="be301acf-7d88-4206-bc25-f0c1637acb3f">
      <Terms xmlns="http://schemas.microsoft.com/office/infopath/2007/PartnerControls"/>
    </TaxKeywordTaxHTField>
    <ProductoTaxHTField0 xmlns="949D39CD-7166-4d84-B7B3-B133F34511FF">
      <Terms xmlns="http://schemas.microsoft.com/office/infopath/2007/PartnerControls"/>
    </ProductoTaxHTField0>
    <TemaTaxHTField0 xmlns="132FDA8B-444F-45f6-B04C-FDC6AA7FB290">
      <Terms xmlns="http://schemas.microsoft.com/office/infopath/2007/PartnerControls"/>
    </TemaTaxHTField0>
    <DepartamentoTaxHTField0 xmlns="F6190AD9-4581-4372-B2DF-FA9A6D64EB4D">
      <Terms xmlns="http://schemas.microsoft.com/office/infopath/2007/PartnerControls"/>
    </DepartamentoTaxHTField0>
    <TaxCatchAll xmlns="be301acf-7d88-4206-bc25-f0c1637acb3f"/>
    <Description xmlns="http://schemas.microsoft.com/sharepoint/v3" xsi:nil="true"/>
  </documentManagement>
</p:properties>
</file>

<file path=customXml/itemProps1.xml><?xml version="1.0" encoding="utf-8"?>
<ds:datastoreItem xmlns:ds="http://schemas.openxmlformats.org/officeDocument/2006/customXml" ds:itemID="{8B375BF9-3C35-4C6D-8997-27DCBE2ABBEF}">
  <ds:schemaRefs>
    <ds:schemaRef ds:uri="http://schemas.microsoft.com/office/2006/metadata/longProperties"/>
  </ds:schemaRefs>
</ds:datastoreItem>
</file>

<file path=customXml/itemProps2.xml><?xml version="1.0" encoding="utf-8"?>
<ds:datastoreItem xmlns:ds="http://schemas.openxmlformats.org/officeDocument/2006/customXml" ds:itemID="{5C789459-8F73-461E-9B34-A3F40E189AD5}">
  <ds:schemaRefs>
    <ds:schemaRef ds:uri="http://schemas.microsoft.com/sharepoint/events"/>
  </ds:schemaRefs>
</ds:datastoreItem>
</file>

<file path=customXml/itemProps3.xml><?xml version="1.0" encoding="utf-8"?>
<ds:datastoreItem xmlns:ds="http://schemas.openxmlformats.org/officeDocument/2006/customXml" ds:itemID="{0DE97A49-F646-4B69-85FE-92FF14AA03C2}">
  <ds:schemaRefs>
    <ds:schemaRef ds:uri="http://schemas.microsoft.com/sharepoint/v3/contenttype/forms"/>
  </ds:schemaRefs>
</ds:datastoreItem>
</file>

<file path=customXml/itemProps4.xml><?xml version="1.0" encoding="utf-8"?>
<ds:datastoreItem xmlns:ds="http://schemas.openxmlformats.org/officeDocument/2006/customXml" ds:itemID="{FA2325FA-BF53-4D92-8355-0F3E68AA48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6190AD9-4581-4372-B2DF-FA9A6D64EB4D"/>
    <ds:schemaRef ds:uri="949D39CD-7166-4d84-B7B3-B133F34511FF"/>
    <ds:schemaRef ds:uri="D3B34FE5-AC3B-4a96-82CA-0DBA080F7269"/>
    <ds:schemaRef ds:uri="E98DFCE1-BAE5-447a-BDCA-1BA3A3ADDCB8"/>
    <ds:schemaRef ds:uri="132FDA8B-444F-45f6-B04C-FDC6AA7FB290"/>
    <ds:schemaRef ds:uri="be301acf-7d88-4206-bc25-f0c1637acb3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211D8D81-60A0-4CDE-8F83-56276C98843F}">
  <ds:schemaRefs>
    <ds:schemaRef ds:uri="F6190AD9-4581-4372-B2DF-FA9A6D64EB4D"/>
    <ds:schemaRef ds:uri="D3B34FE5-AC3B-4a96-82CA-0DBA080F7269"/>
    <ds:schemaRef ds:uri="http://www.w3.org/XML/1998/namespace"/>
    <ds:schemaRef ds:uri="http://schemas.openxmlformats.org/package/2006/metadata/core-properties"/>
    <ds:schemaRef ds:uri="be301acf-7d88-4206-bc25-f0c1637acb3f"/>
    <ds:schemaRef ds:uri="949D39CD-7166-4d84-B7B3-B133F34511FF"/>
    <ds:schemaRef ds:uri="http://schemas.microsoft.com/office/2006/documentManagement/types"/>
    <ds:schemaRef ds:uri="http://purl.org/dc/elements/1.1/"/>
    <ds:schemaRef ds:uri="http://schemas.microsoft.com/office/infopath/2007/PartnerControls"/>
    <ds:schemaRef ds:uri="http://schemas.microsoft.com/sharepoint/v3"/>
    <ds:schemaRef ds:uri="http://purl.org/dc/terms/"/>
    <ds:schemaRef ds:uri="http://schemas.microsoft.com/office/2006/metadata/properties"/>
    <ds:schemaRef ds:uri="132FDA8B-444F-45f6-B04C-FDC6AA7FB290"/>
    <ds:schemaRef ds:uri="E98DFCE1-BAE5-447a-BDCA-1BA3A3ADDCB8"/>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PPT EULAR presentation</Template>
  <TotalTime>1496</TotalTime>
  <Words>2431</Words>
  <Application>Microsoft Office PowerPoint</Application>
  <PresentationFormat>Presentazione su schermo (4:3)</PresentationFormat>
  <Paragraphs>215</Paragraphs>
  <Slides>17</Slides>
  <Notes>5</Notes>
  <HiddenSlides>0</HiddenSlides>
  <MMClips>0</MMClips>
  <ScaleCrop>false</ScaleCrop>
  <HeadingPairs>
    <vt:vector size="6" baseType="variant">
      <vt:variant>
        <vt:lpstr>Caratteri utilizzati</vt:lpstr>
      </vt:variant>
      <vt:variant>
        <vt:i4>9</vt:i4>
      </vt:variant>
      <vt:variant>
        <vt:lpstr>Tema</vt:lpstr>
      </vt:variant>
      <vt:variant>
        <vt:i4>2</vt:i4>
      </vt:variant>
      <vt:variant>
        <vt:lpstr>Titoli diapositive</vt:lpstr>
      </vt:variant>
      <vt:variant>
        <vt:i4>17</vt:i4>
      </vt:variant>
    </vt:vector>
  </HeadingPairs>
  <TitlesOfParts>
    <vt:vector size="28" baseType="lpstr">
      <vt:lpstr>Arial Unicode MS</vt:lpstr>
      <vt:lpstr>ＭＳ Ｐゴシック</vt:lpstr>
      <vt:lpstr>Arial</vt:lpstr>
      <vt:lpstr>Calibri</vt:lpstr>
      <vt:lpstr>Courier New</vt:lpstr>
      <vt:lpstr>Symbol</vt:lpstr>
      <vt:lpstr>Times</vt:lpstr>
      <vt:lpstr>Times New Roman</vt:lpstr>
      <vt:lpstr>Wingdings</vt:lpstr>
      <vt:lpstr>PPT EULAR presentation</vt:lpstr>
      <vt:lpstr>Blank</vt:lpstr>
      <vt:lpstr>EULAR recommendations for women’s health and the management of  family planning, assisted reproduction, pregnancy and menopause  in patients with systemic lupus erythematosus  and/or antiphospholipid syndrome  L Andreoli, G K Bertsias, N Agmon-Levin, S Brown, R Cervera, N Costedoat-Chalumeau, A Doria,  R Fischer-Betz, F Forger, M F Moraes-Fontes, M Khamashta, J King, A Lojacono, F Marchiori,  PL Meroni, M Mosca, M Motta, M Ostensen,C Pamﬁl, L Raio, M Schneider, E Svenungsson,  M Tektonidou, S Yavuz, D Boumpas, A Tincani  Annals of the Rheumatic Diseases 2017; 76:476-485  </vt:lpstr>
      <vt:lpstr>Target population/questions</vt:lpstr>
      <vt:lpstr>Target population/questions</vt:lpstr>
      <vt:lpstr>Methods/methodical approach</vt:lpstr>
      <vt:lpstr>Overarching principles</vt:lpstr>
      <vt:lpstr>Recommendation 1:  Preconception Counselling &amp; Risk Stratification</vt:lpstr>
      <vt:lpstr>Recommendation 1:  Preconception Counselling &amp; Risk Stratification</vt:lpstr>
      <vt:lpstr>Recommendation 2: Contraceptive Measures  </vt:lpstr>
      <vt:lpstr>Recommendation 3 &amp; 4: Fertility Preservation</vt:lpstr>
      <vt:lpstr>Recommendation 6: Predictive biomarkers for maternal disease activity</vt:lpstr>
      <vt:lpstr>Recommendation 8: Drugs for the Prevention and Management of SLE flares during pregnancy  </vt:lpstr>
      <vt:lpstr>Recommendation 10: Menopause</vt:lpstr>
      <vt:lpstr>               Summary Table Oxford Level of Evidence</vt:lpstr>
      <vt:lpstr>Summary of Recommendations</vt:lpstr>
      <vt:lpstr>Summary of Recommendations                         </vt:lpstr>
      <vt:lpstr>Summary of Recommendations in lay format </vt:lpstr>
      <vt:lpstr>Acknowledgements</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Jud Patrizia</dc:creator>
  <cp:lastModifiedBy>Tincani Angela</cp:lastModifiedBy>
  <cp:revision>79</cp:revision>
  <cp:lastPrinted>2018-01-10T18:04:32Z</cp:lastPrinted>
  <dcterms:created xsi:type="dcterms:W3CDTF">2017-10-10T13:55:03Z</dcterms:created>
  <dcterms:modified xsi:type="dcterms:W3CDTF">2018-01-11T14:13:23Z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
    <vt:lpwstr>RMWZVRDHCRQH-457-297</vt:lpwstr>
  </property>
  <property fmtid="{D5CDD505-2E9C-101B-9397-08002B2CF9AE}" pid="3" name="_dlc_DocIdItemGuid">
    <vt:lpwstr>585317ea-a069-480b-8ac0-03d5a132d1fd</vt:lpwstr>
  </property>
  <property fmtid="{D5CDD505-2E9C-101B-9397-08002B2CF9AE}" pid="4" name="_dlc_DocIdUrl">
    <vt:lpwstr>https://intranetsegurcaixaadeslas/area-trabajo/canal empresas/_layouts/DocIdRedir.aspx?ID=RMWZVRDHCRQH-457-297, RMWZVRDHCRQH-457-297</vt:lpwstr>
  </property>
  <property fmtid="{D5CDD505-2E9C-101B-9397-08002B2CF9AE}" pid="5" name="TaxKeywordTaxHTField">
    <vt:lpwstr/>
  </property>
  <property fmtid="{D5CDD505-2E9C-101B-9397-08002B2CF9AE}" pid="6" name="TaxKeyword">
    <vt:lpwstr/>
  </property>
  <property fmtid="{D5CDD505-2E9C-101B-9397-08002B2CF9AE}" pid="7" name="TipoDocumento">
    <vt:lpwstr/>
  </property>
  <property fmtid="{D5CDD505-2E9C-101B-9397-08002B2CF9AE}" pid="8" name="Producto">
    <vt:lpwstr/>
  </property>
  <property fmtid="{D5CDD505-2E9C-101B-9397-08002B2CF9AE}" pid="9" name="Tema">
    <vt:lpwstr/>
  </property>
  <property fmtid="{D5CDD505-2E9C-101B-9397-08002B2CF9AE}" pid="10" name="Tema_0">
    <vt:lpwstr/>
  </property>
  <property fmtid="{D5CDD505-2E9C-101B-9397-08002B2CF9AE}" pid="11" name="Departamento">
    <vt:lpwstr/>
  </property>
  <property fmtid="{D5CDD505-2E9C-101B-9397-08002B2CF9AE}" pid="12" name="Departamento_0">
    <vt:lpwstr/>
  </property>
  <property fmtid="{D5CDD505-2E9C-101B-9397-08002B2CF9AE}" pid="13" name="Producto_0">
    <vt:lpwstr/>
  </property>
  <property fmtid="{D5CDD505-2E9C-101B-9397-08002B2CF9AE}" pid="14" name="Lenguaje">
    <vt:lpwstr/>
  </property>
  <property fmtid="{D5CDD505-2E9C-101B-9397-08002B2CF9AE}" pid="15" name="TipoDocumento_0">
    <vt:lpwstr/>
  </property>
  <property fmtid="{D5CDD505-2E9C-101B-9397-08002B2CF9AE}" pid="16" name="Lenguaje_0">
    <vt:lpwstr/>
  </property>
  <property fmtid="{D5CDD505-2E9C-101B-9397-08002B2CF9AE}" pid="17" name="TaxCatchAll">
    <vt:lpwstr/>
  </property>
  <property fmtid="{D5CDD505-2E9C-101B-9397-08002B2CF9AE}" pid="18" name="Description">
    <vt:lpwstr/>
  </property>
</Properties>
</file>