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trictFirstAndLastChars="0" saveSubsetFonts="1">
  <p:sldMasterIdLst>
    <p:sldMasterId id="2147483655" r:id="rId4"/>
    <p:sldMasterId id="2147483888" r:id="rId5"/>
  </p:sldMasterIdLst>
  <p:notesMasterIdLst>
    <p:notesMasterId r:id="rId7"/>
  </p:notesMasterIdLst>
  <p:handoutMasterIdLst>
    <p:handoutMasterId r:id="rId8"/>
  </p:handoutMasterIdLst>
  <p:sldIdLst>
    <p:sldId id="276" r:id="rId6"/>
  </p:sldIdLst>
  <p:sldSz cx="9144000" cy="5143500" type="screen16x9"/>
  <p:notesSz cx="6797675" cy="9926638"/>
  <p:defaultTextStyle>
    <a:defPPr>
      <a:defRPr lang="es-ES_tradnl"/>
    </a:defPPr>
    <a:lvl1pPr algn="l" rtl="0" eaLnBrk="0" fontAlgn="base" hangingPunct="0">
      <a:spcBef>
        <a:spcPct val="50000"/>
      </a:spcBef>
      <a:spcAft>
        <a:spcPct val="0"/>
      </a:spcAft>
      <a:defRPr sz="1400" b="1" kern="1200">
        <a:solidFill>
          <a:schemeClr val="bg1"/>
        </a:solidFill>
        <a:latin typeface="Arial" charset="0"/>
        <a:ea typeface="ＭＳ Ｐゴシック" charset="0"/>
        <a:cs typeface="Arial" charset="0"/>
      </a:defRPr>
    </a:lvl1pPr>
    <a:lvl2pPr marL="457200" algn="l" rtl="0" eaLnBrk="0" fontAlgn="base" hangingPunct="0">
      <a:spcBef>
        <a:spcPct val="50000"/>
      </a:spcBef>
      <a:spcAft>
        <a:spcPct val="0"/>
      </a:spcAft>
      <a:defRPr sz="1400" b="1" kern="1200">
        <a:solidFill>
          <a:schemeClr val="bg1"/>
        </a:solidFill>
        <a:latin typeface="Arial" charset="0"/>
        <a:ea typeface="ＭＳ Ｐゴシック" charset="0"/>
        <a:cs typeface="Arial" charset="0"/>
      </a:defRPr>
    </a:lvl2pPr>
    <a:lvl3pPr marL="914400" algn="l" rtl="0" eaLnBrk="0" fontAlgn="base" hangingPunct="0">
      <a:spcBef>
        <a:spcPct val="50000"/>
      </a:spcBef>
      <a:spcAft>
        <a:spcPct val="0"/>
      </a:spcAft>
      <a:defRPr sz="1400" b="1" kern="1200">
        <a:solidFill>
          <a:schemeClr val="bg1"/>
        </a:solidFill>
        <a:latin typeface="Arial" charset="0"/>
        <a:ea typeface="ＭＳ Ｐゴシック" charset="0"/>
        <a:cs typeface="Arial" charset="0"/>
      </a:defRPr>
    </a:lvl3pPr>
    <a:lvl4pPr marL="1371600" algn="l" rtl="0" eaLnBrk="0" fontAlgn="base" hangingPunct="0">
      <a:spcBef>
        <a:spcPct val="50000"/>
      </a:spcBef>
      <a:spcAft>
        <a:spcPct val="0"/>
      </a:spcAft>
      <a:defRPr sz="1400" b="1" kern="1200">
        <a:solidFill>
          <a:schemeClr val="bg1"/>
        </a:solidFill>
        <a:latin typeface="Arial" charset="0"/>
        <a:ea typeface="ＭＳ Ｐゴシック" charset="0"/>
        <a:cs typeface="Arial" charset="0"/>
      </a:defRPr>
    </a:lvl4pPr>
    <a:lvl5pPr marL="1828800" algn="l" rtl="0" eaLnBrk="0" fontAlgn="base" hangingPunct="0">
      <a:spcBef>
        <a:spcPct val="50000"/>
      </a:spcBef>
      <a:spcAft>
        <a:spcPct val="0"/>
      </a:spcAft>
      <a:defRPr sz="1400" b="1" kern="1200">
        <a:solidFill>
          <a:schemeClr val="bg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sz="1400" b="1" kern="1200">
        <a:solidFill>
          <a:schemeClr val="bg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sz="1400" b="1" kern="1200">
        <a:solidFill>
          <a:schemeClr val="bg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sz="1400" b="1" kern="1200">
        <a:solidFill>
          <a:schemeClr val="bg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sz="1400" b="1" kern="1200">
        <a:solidFill>
          <a:schemeClr val="bg1"/>
        </a:solidFill>
        <a:latin typeface="Arial" charset="0"/>
        <a:ea typeface="ＭＳ Ｐゴシック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560" userDrawn="1">
          <p15:clr>
            <a:srgbClr val="A4A3A4"/>
          </p15:clr>
        </p15:guide>
        <p15:guide id="2" pos="554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3FA9"/>
    <a:srgbClr val="0056B9"/>
    <a:srgbClr val="0057A3"/>
    <a:srgbClr val="003FA8"/>
    <a:srgbClr val="1986CE"/>
    <a:srgbClr val="000000"/>
    <a:srgbClr val="F8F8F8"/>
    <a:srgbClr val="CECFCF"/>
    <a:srgbClr val="F6BFBF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217" autoAdjust="0"/>
    <p:restoredTop sz="96532" autoAdjust="0"/>
  </p:normalViewPr>
  <p:slideViewPr>
    <p:cSldViewPr snapToGrid="0">
      <p:cViewPr varScale="1">
        <p:scale>
          <a:sx n="153" d="100"/>
          <a:sy n="153" d="100"/>
        </p:scale>
        <p:origin x="894" y="138"/>
      </p:cViewPr>
      <p:guideLst>
        <p:guide orient="horz" pos="560"/>
        <p:guide pos="55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1" d="100"/>
          <a:sy n="71" d="100"/>
        </p:scale>
        <p:origin x="3043" y="72"/>
      </p:cViewPr>
      <p:guideLst>
        <p:guide orient="horz" pos="3127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23" tIns="46062" rIns="92123" bIns="46062" numCol="1" anchor="t" anchorCtr="0" compatLnSpc="1">
            <a:prstTxWarp prst="textNoShape">
              <a:avLst/>
            </a:prstTxWarp>
          </a:bodyPr>
          <a:lstStyle>
            <a:lvl1pPr defTabSz="922338">
              <a:spcBef>
                <a:spcPct val="0"/>
              </a:spcBef>
              <a:defRPr sz="1300" b="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4813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23" tIns="46062" rIns="92123" bIns="46062" numCol="1" anchor="t" anchorCtr="0" compatLnSpc="1">
            <a:prstTxWarp prst="textNoShape">
              <a:avLst/>
            </a:prstTxWarp>
          </a:bodyPr>
          <a:lstStyle>
            <a:lvl1pPr algn="r" defTabSz="922338">
              <a:spcBef>
                <a:spcPct val="0"/>
              </a:spcBef>
              <a:defRPr sz="1300" b="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44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6575"/>
            <a:ext cx="2944813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23" tIns="46062" rIns="92123" bIns="46062" numCol="1" anchor="b" anchorCtr="0" compatLnSpc="1">
            <a:prstTxWarp prst="textNoShape">
              <a:avLst/>
            </a:prstTxWarp>
          </a:bodyPr>
          <a:lstStyle>
            <a:lvl1pPr defTabSz="922338">
              <a:spcBef>
                <a:spcPct val="0"/>
              </a:spcBef>
              <a:defRPr sz="1300" b="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44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6575"/>
            <a:ext cx="2944813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23" tIns="46062" rIns="92123" bIns="46062" numCol="1" anchor="b" anchorCtr="0" compatLnSpc="1">
            <a:prstTxWarp prst="textNoShape">
              <a:avLst/>
            </a:prstTxWarp>
          </a:bodyPr>
          <a:lstStyle>
            <a:lvl1pPr algn="r" defTabSz="922338">
              <a:spcBef>
                <a:spcPct val="0"/>
              </a:spcBef>
              <a:defRPr sz="1300" b="0">
                <a:solidFill>
                  <a:schemeClr val="tx1"/>
                </a:solidFill>
                <a:latin typeface="Times" charset="0"/>
              </a:defRPr>
            </a:lvl1pPr>
          </a:lstStyle>
          <a:p>
            <a:fld id="{985E38B0-27C5-3F47-9942-78CA6AAD1B09}" type="slidenum">
              <a:rPr lang="es-ES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47800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23" tIns="46062" rIns="92123" bIns="46062" numCol="1" anchor="t" anchorCtr="0" compatLnSpc="1">
            <a:prstTxWarp prst="textNoShape">
              <a:avLst/>
            </a:prstTxWarp>
          </a:bodyPr>
          <a:lstStyle>
            <a:lvl1pPr defTabSz="922338">
              <a:spcBef>
                <a:spcPct val="0"/>
              </a:spcBef>
              <a:defRPr sz="1300" b="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863" y="0"/>
            <a:ext cx="2944812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23" tIns="46062" rIns="92123" bIns="46062" numCol="1" anchor="t" anchorCtr="0" compatLnSpc="1">
            <a:prstTxWarp prst="textNoShape">
              <a:avLst/>
            </a:prstTxWarp>
          </a:bodyPr>
          <a:lstStyle>
            <a:lvl1pPr algn="r" defTabSz="922338">
              <a:spcBef>
                <a:spcPct val="0"/>
              </a:spcBef>
              <a:defRPr sz="1300" b="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663" y="744538"/>
            <a:ext cx="6615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714875"/>
            <a:ext cx="498792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23" tIns="46062" rIns="92123" bIns="460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4813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23" tIns="46062" rIns="92123" bIns="46062" numCol="1" anchor="b" anchorCtr="0" compatLnSpc="1">
            <a:prstTxWarp prst="textNoShape">
              <a:avLst/>
            </a:prstTxWarp>
          </a:bodyPr>
          <a:lstStyle>
            <a:lvl1pPr defTabSz="922338">
              <a:spcBef>
                <a:spcPct val="0"/>
              </a:spcBef>
              <a:defRPr sz="1300" b="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863" y="9428163"/>
            <a:ext cx="2944812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23" tIns="46062" rIns="92123" bIns="46062" numCol="1" anchor="b" anchorCtr="0" compatLnSpc="1">
            <a:prstTxWarp prst="textNoShape">
              <a:avLst/>
            </a:prstTxWarp>
          </a:bodyPr>
          <a:lstStyle>
            <a:lvl1pPr algn="r" defTabSz="922338">
              <a:spcBef>
                <a:spcPct val="0"/>
              </a:spcBef>
              <a:defRPr sz="1300" b="0">
                <a:solidFill>
                  <a:schemeClr val="tx1"/>
                </a:solidFill>
                <a:latin typeface="Times" charset="0"/>
              </a:defRPr>
            </a:lvl1pPr>
          </a:lstStyle>
          <a:p>
            <a:fld id="{777C8E66-A4CA-3644-85C9-53BE1798D601}" type="slidenum">
              <a:rPr lang="es-ES_tradnl"/>
              <a:pPr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1463719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C8E66-A4CA-3644-85C9-53BE1798D601}" type="slidenum">
              <a:rPr lang="es-ES_tradnl" smtClean="0"/>
              <a:pPr/>
              <a:t>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19443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shutterstock_298779908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3FA8"/>
                </a:solidFill>
              </a:defRPr>
            </a:lvl1pPr>
          </a:lstStyle>
          <a:p>
            <a:fld id="{CC6E1000-1FBE-7344-AEE7-008587FEC10F}" type="datetime1">
              <a:rPr lang="en-GB" noProof="0" smtClean="0"/>
              <a:pPr/>
              <a:t>22/04/2019</a:t>
            </a:fld>
            <a:endParaRPr lang="en-GB" noProof="0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3FA8"/>
                </a:solidFill>
              </a:defRPr>
            </a:lvl1pPr>
          </a:lstStyle>
          <a:p>
            <a:fld id="{F096157D-9D44-4342-AEFF-76ADE352FA4A}" type="slidenum">
              <a:rPr lang="en-GB" noProof="0" smtClean="0"/>
              <a:pPr/>
              <a:t>‹nr.›</a:t>
            </a:fld>
            <a:endParaRPr lang="en-GB" noProof="0" dirty="0"/>
          </a:p>
        </p:txBody>
      </p:sp>
      <p:sp>
        <p:nvSpPr>
          <p:cNvPr id="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2609" y="2879644"/>
            <a:ext cx="4353563" cy="1486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2400" b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grpSp>
        <p:nvGrpSpPr>
          <p:cNvPr id="28" name="Agrupar 16"/>
          <p:cNvGrpSpPr/>
          <p:nvPr userDrawn="1"/>
        </p:nvGrpSpPr>
        <p:grpSpPr>
          <a:xfrm>
            <a:off x="641250" y="2691482"/>
            <a:ext cx="1400770" cy="211662"/>
            <a:chOff x="348640" y="2182281"/>
            <a:chExt cx="1400770" cy="211662"/>
          </a:xfrm>
        </p:grpSpPr>
        <p:sp>
          <p:nvSpPr>
            <p:cNvPr id="29" name="Elipse 17"/>
            <p:cNvSpPr/>
            <p:nvPr userDrawn="1"/>
          </p:nvSpPr>
          <p:spPr bwMode="auto">
            <a:xfrm>
              <a:off x="348640" y="2182281"/>
              <a:ext cx="211662" cy="211662"/>
            </a:xfrm>
            <a:prstGeom prst="ellipse">
              <a:avLst/>
            </a:prstGeom>
            <a:solidFill>
              <a:srgbClr val="063FA9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4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" name="Elipse 18"/>
            <p:cNvSpPr/>
            <p:nvPr userDrawn="1"/>
          </p:nvSpPr>
          <p:spPr bwMode="auto">
            <a:xfrm>
              <a:off x="645917" y="2182281"/>
              <a:ext cx="211662" cy="211662"/>
            </a:xfrm>
            <a:prstGeom prst="ellipse">
              <a:avLst/>
            </a:prstGeom>
            <a:solidFill>
              <a:srgbClr val="063FA9">
                <a:alpha val="80000"/>
              </a:srgb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4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" name="Elipse 19"/>
            <p:cNvSpPr/>
            <p:nvPr userDrawn="1"/>
          </p:nvSpPr>
          <p:spPr bwMode="auto">
            <a:xfrm>
              <a:off x="943194" y="2182281"/>
              <a:ext cx="211662" cy="211662"/>
            </a:xfrm>
            <a:prstGeom prst="ellipse">
              <a:avLst/>
            </a:prstGeom>
            <a:solidFill>
              <a:srgbClr val="063FA9">
                <a:alpha val="61000"/>
              </a:srgb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4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2" name="Elipse 20"/>
            <p:cNvSpPr/>
            <p:nvPr userDrawn="1"/>
          </p:nvSpPr>
          <p:spPr bwMode="auto">
            <a:xfrm>
              <a:off x="1240471" y="2182281"/>
              <a:ext cx="211662" cy="211662"/>
            </a:xfrm>
            <a:prstGeom prst="ellipse">
              <a:avLst/>
            </a:prstGeom>
            <a:solidFill>
              <a:srgbClr val="063FA9">
                <a:alpha val="30000"/>
              </a:srgb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4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3" name="Elipse 21"/>
            <p:cNvSpPr/>
            <p:nvPr userDrawn="1"/>
          </p:nvSpPr>
          <p:spPr bwMode="auto">
            <a:xfrm>
              <a:off x="1537748" y="2182281"/>
              <a:ext cx="211662" cy="211662"/>
            </a:xfrm>
            <a:prstGeom prst="ellipse">
              <a:avLst/>
            </a:prstGeom>
            <a:solidFill>
              <a:srgbClr val="063FA9">
                <a:alpha val="10000"/>
              </a:srgb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4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</p:grpSp>
      <p:pic>
        <p:nvPicPr>
          <p:cNvPr id="15" name="Imagen 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70" y="421360"/>
            <a:ext cx="3124835" cy="180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02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4445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shutterstock_325069670.jpg"/>
          <p:cNvPicPr>
            <a:picLocks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9144001" cy="5143500"/>
          </a:xfrm>
          <a:prstGeom prst="rect">
            <a:avLst/>
          </a:prstGeom>
          <a:ln>
            <a:noFill/>
          </a:ln>
        </p:spPr>
      </p:pic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2609" y="2879644"/>
            <a:ext cx="4353563" cy="1486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2400" b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grpSp>
        <p:nvGrpSpPr>
          <p:cNvPr id="24" name="Agrupar 16"/>
          <p:cNvGrpSpPr/>
          <p:nvPr userDrawn="1"/>
        </p:nvGrpSpPr>
        <p:grpSpPr>
          <a:xfrm>
            <a:off x="641250" y="2691482"/>
            <a:ext cx="1400770" cy="211662"/>
            <a:chOff x="348640" y="2182281"/>
            <a:chExt cx="1400770" cy="211662"/>
          </a:xfrm>
        </p:grpSpPr>
        <p:sp>
          <p:nvSpPr>
            <p:cNvPr id="25" name="Elipse 17"/>
            <p:cNvSpPr/>
            <p:nvPr userDrawn="1"/>
          </p:nvSpPr>
          <p:spPr bwMode="auto">
            <a:xfrm>
              <a:off x="348640" y="2182281"/>
              <a:ext cx="211662" cy="211662"/>
            </a:xfrm>
            <a:prstGeom prst="ellipse">
              <a:avLst/>
            </a:prstGeom>
            <a:solidFill>
              <a:srgbClr val="063FA9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4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" name="Elipse 18"/>
            <p:cNvSpPr/>
            <p:nvPr userDrawn="1"/>
          </p:nvSpPr>
          <p:spPr bwMode="auto">
            <a:xfrm>
              <a:off x="645917" y="2182281"/>
              <a:ext cx="211662" cy="211662"/>
            </a:xfrm>
            <a:prstGeom prst="ellipse">
              <a:avLst/>
            </a:prstGeom>
            <a:solidFill>
              <a:srgbClr val="063FA9">
                <a:alpha val="80000"/>
              </a:srgb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4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" name="Elipse 19"/>
            <p:cNvSpPr/>
            <p:nvPr userDrawn="1"/>
          </p:nvSpPr>
          <p:spPr bwMode="auto">
            <a:xfrm>
              <a:off x="943194" y="2182281"/>
              <a:ext cx="211662" cy="211662"/>
            </a:xfrm>
            <a:prstGeom prst="ellipse">
              <a:avLst/>
            </a:prstGeom>
            <a:solidFill>
              <a:srgbClr val="063FA9">
                <a:alpha val="61000"/>
              </a:srgb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4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" name="Elipse 20"/>
            <p:cNvSpPr/>
            <p:nvPr userDrawn="1"/>
          </p:nvSpPr>
          <p:spPr bwMode="auto">
            <a:xfrm>
              <a:off x="1240471" y="2182281"/>
              <a:ext cx="211662" cy="211662"/>
            </a:xfrm>
            <a:prstGeom prst="ellipse">
              <a:avLst/>
            </a:prstGeom>
            <a:solidFill>
              <a:srgbClr val="063FA9">
                <a:alpha val="30000"/>
              </a:srgb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4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" name="Elipse 21"/>
            <p:cNvSpPr/>
            <p:nvPr userDrawn="1"/>
          </p:nvSpPr>
          <p:spPr bwMode="auto">
            <a:xfrm>
              <a:off x="1537748" y="2182281"/>
              <a:ext cx="211662" cy="211662"/>
            </a:xfrm>
            <a:prstGeom prst="ellipse">
              <a:avLst/>
            </a:prstGeom>
            <a:solidFill>
              <a:srgbClr val="063FA9">
                <a:alpha val="10000"/>
              </a:srgb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4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</p:grpSp>
      <p:pic>
        <p:nvPicPr>
          <p:cNvPr id="13" name="Imagen 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70" y="421360"/>
            <a:ext cx="3124835" cy="180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458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shutterstock_114891403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1" b="24869"/>
          <a:stretch/>
        </p:blipFill>
        <p:spPr>
          <a:xfrm>
            <a:off x="0" y="0"/>
            <a:ext cx="9144000" cy="5148000"/>
          </a:xfrm>
          <a:prstGeom prst="rect">
            <a:avLst/>
          </a:prstGeom>
        </p:spPr>
      </p:pic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2609" y="2879644"/>
            <a:ext cx="4353563" cy="1486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2400" b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grpSp>
        <p:nvGrpSpPr>
          <p:cNvPr id="13" name="Agrupar 16"/>
          <p:cNvGrpSpPr/>
          <p:nvPr userDrawn="1"/>
        </p:nvGrpSpPr>
        <p:grpSpPr>
          <a:xfrm>
            <a:off x="641250" y="2691482"/>
            <a:ext cx="1400770" cy="211662"/>
            <a:chOff x="348640" y="2182281"/>
            <a:chExt cx="1400770" cy="211662"/>
          </a:xfrm>
        </p:grpSpPr>
        <p:sp>
          <p:nvSpPr>
            <p:cNvPr id="14" name="Elipse 17"/>
            <p:cNvSpPr/>
            <p:nvPr userDrawn="1"/>
          </p:nvSpPr>
          <p:spPr bwMode="auto">
            <a:xfrm>
              <a:off x="348640" y="2182281"/>
              <a:ext cx="211662" cy="211662"/>
            </a:xfrm>
            <a:prstGeom prst="ellipse">
              <a:avLst/>
            </a:prstGeom>
            <a:solidFill>
              <a:srgbClr val="063FA9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4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5" name="Elipse 18"/>
            <p:cNvSpPr/>
            <p:nvPr userDrawn="1"/>
          </p:nvSpPr>
          <p:spPr bwMode="auto">
            <a:xfrm>
              <a:off x="645917" y="2182281"/>
              <a:ext cx="211662" cy="211662"/>
            </a:xfrm>
            <a:prstGeom prst="ellipse">
              <a:avLst/>
            </a:prstGeom>
            <a:solidFill>
              <a:srgbClr val="063FA9">
                <a:alpha val="80000"/>
              </a:srgb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4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" name="Elipse 19"/>
            <p:cNvSpPr/>
            <p:nvPr userDrawn="1"/>
          </p:nvSpPr>
          <p:spPr bwMode="auto">
            <a:xfrm>
              <a:off x="943194" y="2182281"/>
              <a:ext cx="211662" cy="211662"/>
            </a:xfrm>
            <a:prstGeom prst="ellipse">
              <a:avLst/>
            </a:prstGeom>
            <a:solidFill>
              <a:srgbClr val="063FA9">
                <a:alpha val="61000"/>
              </a:srgb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4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" name="Elipse 20"/>
            <p:cNvSpPr/>
            <p:nvPr userDrawn="1"/>
          </p:nvSpPr>
          <p:spPr bwMode="auto">
            <a:xfrm>
              <a:off x="1240471" y="2182281"/>
              <a:ext cx="211662" cy="211662"/>
            </a:xfrm>
            <a:prstGeom prst="ellipse">
              <a:avLst/>
            </a:prstGeom>
            <a:solidFill>
              <a:srgbClr val="063FA9">
                <a:alpha val="30000"/>
              </a:srgb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4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" name="Elipse 21"/>
            <p:cNvSpPr/>
            <p:nvPr userDrawn="1"/>
          </p:nvSpPr>
          <p:spPr bwMode="auto">
            <a:xfrm>
              <a:off x="1537748" y="2182281"/>
              <a:ext cx="211662" cy="211662"/>
            </a:xfrm>
            <a:prstGeom prst="ellipse">
              <a:avLst/>
            </a:prstGeom>
            <a:solidFill>
              <a:srgbClr val="063FA9">
                <a:alpha val="10000"/>
              </a:srgb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4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</p:grpSp>
      <p:pic>
        <p:nvPicPr>
          <p:cNvPr id="20" name="Imagen 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70" y="421360"/>
            <a:ext cx="3124835" cy="180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41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2" descr="shutterstock_298779908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2609" y="2879644"/>
            <a:ext cx="4353563" cy="1486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2400" b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grpSp>
        <p:nvGrpSpPr>
          <p:cNvPr id="14" name="Agrupar 16"/>
          <p:cNvGrpSpPr/>
          <p:nvPr userDrawn="1"/>
        </p:nvGrpSpPr>
        <p:grpSpPr>
          <a:xfrm>
            <a:off x="641250" y="2691482"/>
            <a:ext cx="1400770" cy="211662"/>
            <a:chOff x="348640" y="2182281"/>
            <a:chExt cx="1400770" cy="211662"/>
          </a:xfrm>
        </p:grpSpPr>
        <p:sp>
          <p:nvSpPr>
            <p:cNvPr id="15" name="Elipse 17"/>
            <p:cNvSpPr/>
            <p:nvPr userDrawn="1"/>
          </p:nvSpPr>
          <p:spPr bwMode="auto">
            <a:xfrm>
              <a:off x="348640" y="2182281"/>
              <a:ext cx="211662" cy="211662"/>
            </a:xfrm>
            <a:prstGeom prst="ellipse">
              <a:avLst/>
            </a:prstGeom>
            <a:solidFill>
              <a:srgbClr val="063FA9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4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" name="Elipse 18"/>
            <p:cNvSpPr/>
            <p:nvPr userDrawn="1"/>
          </p:nvSpPr>
          <p:spPr bwMode="auto">
            <a:xfrm>
              <a:off x="645917" y="2182281"/>
              <a:ext cx="211662" cy="211662"/>
            </a:xfrm>
            <a:prstGeom prst="ellipse">
              <a:avLst/>
            </a:prstGeom>
            <a:solidFill>
              <a:srgbClr val="063FA9">
                <a:alpha val="80000"/>
              </a:srgb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4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" name="Elipse 19"/>
            <p:cNvSpPr/>
            <p:nvPr userDrawn="1"/>
          </p:nvSpPr>
          <p:spPr bwMode="auto">
            <a:xfrm>
              <a:off x="943194" y="2182281"/>
              <a:ext cx="211662" cy="211662"/>
            </a:xfrm>
            <a:prstGeom prst="ellipse">
              <a:avLst/>
            </a:prstGeom>
            <a:solidFill>
              <a:srgbClr val="063FA9">
                <a:alpha val="61000"/>
              </a:srgb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4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" name="Elipse 20"/>
            <p:cNvSpPr/>
            <p:nvPr userDrawn="1"/>
          </p:nvSpPr>
          <p:spPr bwMode="auto">
            <a:xfrm>
              <a:off x="1240471" y="2182281"/>
              <a:ext cx="211662" cy="211662"/>
            </a:xfrm>
            <a:prstGeom prst="ellipse">
              <a:avLst/>
            </a:prstGeom>
            <a:solidFill>
              <a:srgbClr val="063FA9">
                <a:alpha val="30000"/>
              </a:srgb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4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" name="Elipse 21"/>
            <p:cNvSpPr/>
            <p:nvPr userDrawn="1"/>
          </p:nvSpPr>
          <p:spPr bwMode="auto">
            <a:xfrm>
              <a:off x="1537748" y="2182281"/>
              <a:ext cx="211662" cy="211662"/>
            </a:xfrm>
            <a:prstGeom prst="ellipse">
              <a:avLst/>
            </a:prstGeom>
            <a:solidFill>
              <a:srgbClr val="063FA9">
                <a:alpha val="10000"/>
              </a:srgb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4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</p:grpSp>
      <p:pic>
        <p:nvPicPr>
          <p:cNvPr id="20" name="Imagen 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70" y="421360"/>
            <a:ext cx="3124835" cy="180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442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shutterstock_227742202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2609" y="2879644"/>
            <a:ext cx="4353563" cy="1486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2400" b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grpSp>
        <p:nvGrpSpPr>
          <p:cNvPr id="13" name="Agrupar 16"/>
          <p:cNvGrpSpPr/>
          <p:nvPr userDrawn="1"/>
        </p:nvGrpSpPr>
        <p:grpSpPr>
          <a:xfrm>
            <a:off x="641250" y="2691482"/>
            <a:ext cx="1400770" cy="211662"/>
            <a:chOff x="348640" y="2182281"/>
            <a:chExt cx="1400770" cy="211662"/>
          </a:xfrm>
        </p:grpSpPr>
        <p:sp>
          <p:nvSpPr>
            <p:cNvPr id="14" name="Elipse 17"/>
            <p:cNvSpPr/>
            <p:nvPr userDrawn="1"/>
          </p:nvSpPr>
          <p:spPr bwMode="auto">
            <a:xfrm>
              <a:off x="348640" y="2182281"/>
              <a:ext cx="211662" cy="211662"/>
            </a:xfrm>
            <a:prstGeom prst="ellipse">
              <a:avLst/>
            </a:prstGeom>
            <a:solidFill>
              <a:srgbClr val="063FA9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4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5" name="Elipse 18"/>
            <p:cNvSpPr/>
            <p:nvPr userDrawn="1"/>
          </p:nvSpPr>
          <p:spPr bwMode="auto">
            <a:xfrm>
              <a:off x="645917" y="2182281"/>
              <a:ext cx="211662" cy="211662"/>
            </a:xfrm>
            <a:prstGeom prst="ellipse">
              <a:avLst/>
            </a:prstGeom>
            <a:solidFill>
              <a:srgbClr val="063FA9">
                <a:alpha val="80000"/>
              </a:srgb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4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" name="Elipse 19"/>
            <p:cNvSpPr/>
            <p:nvPr userDrawn="1"/>
          </p:nvSpPr>
          <p:spPr bwMode="auto">
            <a:xfrm>
              <a:off x="943194" y="2182281"/>
              <a:ext cx="211662" cy="211662"/>
            </a:xfrm>
            <a:prstGeom prst="ellipse">
              <a:avLst/>
            </a:prstGeom>
            <a:solidFill>
              <a:srgbClr val="063FA9">
                <a:alpha val="61000"/>
              </a:srgb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4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" name="Elipse 20"/>
            <p:cNvSpPr/>
            <p:nvPr userDrawn="1"/>
          </p:nvSpPr>
          <p:spPr bwMode="auto">
            <a:xfrm>
              <a:off x="1240471" y="2182281"/>
              <a:ext cx="211662" cy="211662"/>
            </a:xfrm>
            <a:prstGeom prst="ellipse">
              <a:avLst/>
            </a:prstGeom>
            <a:solidFill>
              <a:srgbClr val="063FA9">
                <a:alpha val="30000"/>
              </a:srgb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4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" name="Elipse 21"/>
            <p:cNvSpPr/>
            <p:nvPr userDrawn="1"/>
          </p:nvSpPr>
          <p:spPr bwMode="auto">
            <a:xfrm>
              <a:off x="1537748" y="2182281"/>
              <a:ext cx="211662" cy="211662"/>
            </a:xfrm>
            <a:prstGeom prst="ellipse">
              <a:avLst/>
            </a:prstGeom>
            <a:solidFill>
              <a:srgbClr val="063FA9">
                <a:alpha val="10000"/>
              </a:srgb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4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</p:grpSp>
      <p:pic>
        <p:nvPicPr>
          <p:cNvPr id="20" name="Imagen 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70" y="421360"/>
            <a:ext cx="3124835" cy="180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284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66931" y="1568789"/>
            <a:ext cx="8334171" cy="3093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891" indent="-342891">
              <a:spcAft>
                <a:spcPts val="1200"/>
              </a:spcAft>
              <a:buClr>
                <a:srgbClr val="003FA8"/>
              </a:buClr>
              <a:buFont typeface="Arial"/>
              <a:buChar char="•"/>
              <a:defRPr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6928" y="974049"/>
            <a:ext cx="8334172" cy="475909"/>
          </a:xfrm>
          <a:prstGeom prst="rect">
            <a:avLst/>
          </a:prstGeom>
        </p:spPr>
        <p:txBody>
          <a:bodyPr lIns="36000"/>
          <a:lstStyle>
            <a:lvl1pPr>
              <a:defRPr sz="2800" b="0">
                <a:solidFill>
                  <a:srgbClr val="0056B9"/>
                </a:solidFill>
              </a:defRPr>
            </a:lvl1pPr>
          </a:lstStyle>
          <a:p>
            <a:endParaRPr lang="en-GB" noProof="0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0538" y="4859169"/>
            <a:ext cx="874712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lang="en-US" sz="900" b="0" kern="1200" smtClean="0">
                <a:solidFill>
                  <a:srgbClr val="003FA8"/>
                </a:solidFill>
                <a:latin typeface="Arial"/>
                <a:ea typeface="ＭＳ Ｐゴシック" charset="0"/>
                <a:cs typeface="Arial"/>
              </a:defRPr>
            </a:lvl1pPr>
          </a:lstStyle>
          <a:p>
            <a:fld id="{F096157D-9D44-4342-AEFF-76ADE352FA4A}" type="slidenum">
              <a:rPr lang="en-GB" noProof="0" smtClean="0"/>
              <a:pPr/>
              <a:t>‹nr.›</a:t>
            </a:fld>
            <a:endParaRPr lang="en-GB" noProof="0" dirty="0"/>
          </a:p>
        </p:txBody>
      </p:sp>
      <p:sp>
        <p:nvSpPr>
          <p:cNvPr id="19" name="Date Placeholder 3"/>
          <p:cNvSpPr>
            <a:spLocks noGrp="1"/>
          </p:cNvSpPr>
          <p:nvPr>
            <p:ph type="dt" sz="half" idx="2"/>
          </p:nvPr>
        </p:nvSpPr>
        <p:spPr>
          <a:xfrm>
            <a:off x="7577138" y="4859169"/>
            <a:ext cx="1223962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 b="0">
                <a:solidFill>
                  <a:srgbClr val="003FA8"/>
                </a:solidFill>
                <a:latin typeface="Arial"/>
                <a:cs typeface="Arial"/>
              </a:defRPr>
            </a:lvl1pPr>
          </a:lstStyle>
          <a:p>
            <a:fld id="{BA3F73F8-1884-0E40-983C-CDED2351A66E}" type="datetime1">
              <a:rPr lang="en-GB" noProof="0" smtClean="0"/>
              <a:pPr/>
              <a:t>22/04/2019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846613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shutterstock_250115626.jpg"/>
          <p:cNvPicPr>
            <a:picLocks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" t="29639" r="153" b="13925"/>
          <a:stretch/>
        </p:blipFill>
        <p:spPr>
          <a:xfrm>
            <a:off x="466929" y="1548000"/>
            <a:ext cx="8333999" cy="3128400"/>
          </a:xfrm>
          <a:prstGeom prst="rect">
            <a:avLst/>
          </a:prstGeom>
        </p:spPr>
      </p:pic>
      <p:sp>
        <p:nvSpPr>
          <p:cNvPr id="7" name="Título 1"/>
          <p:cNvSpPr>
            <a:spLocks noGrp="1"/>
          </p:cNvSpPr>
          <p:nvPr>
            <p:ph type="title" hasCustomPrompt="1"/>
          </p:nvPr>
        </p:nvSpPr>
        <p:spPr>
          <a:xfrm>
            <a:off x="466931" y="974049"/>
            <a:ext cx="8334171" cy="475909"/>
          </a:xfrm>
          <a:prstGeom prst="rect">
            <a:avLst/>
          </a:prstGeom>
        </p:spPr>
        <p:txBody>
          <a:bodyPr lIns="36000"/>
          <a:lstStyle>
            <a:lvl1pPr>
              <a:defRPr sz="2800" b="0">
                <a:solidFill>
                  <a:srgbClr val="0056B9"/>
                </a:solidFill>
              </a:defRPr>
            </a:lvl1pPr>
          </a:lstStyle>
          <a:p>
            <a:r>
              <a:rPr lang="en-GB" noProof="0" dirty="0"/>
              <a:t>Title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0538" y="4859169"/>
            <a:ext cx="874712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lang="en-US" sz="900" b="0" kern="1200" smtClean="0">
                <a:solidFill>
                  <a:srgbClr val="003FA8"/>
                </a:solidFill>
                <a:latin typeface="Arial"/>
                <a:ea typeface="ＭＳ Ｐゴシック" charset="0"/>
                <a:cs typeface="Arial"/>
              </a:defRPr>
            </a:lvl1pPr>
          </a:lstStyle>
          <a:p>
            <a:fld id="{F096157D-9D44-4342-AEFF-76ADE352FA4A}" type="slidenum">
              <a:rPr lang="en-GB" noProof="0" smtClean="0"/>
              <a:pPr/>
              <a:t>‹nr.›</a:t>
            </a:fld>
            <a:endParaRPr lang="en-GB" noProof="0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7577138" y="4859169"/>
            <a:ext cx="1223962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 b="0">
                <a:solidFill>
                  <a:srgbClr val="003FA8"/>
                </a:solidFill>
                <a:latin typeface="Arial"/>
                <a:cs typeface="Arial"/>
              </a:defRPr>
            </a:lvl1pPr>
          </a:lstStyle>
          <a:p>
            <a:fld id="{9C169FB8-1BE0-E845-9C2A-AF36E4CC9869}" type="datetime1">
              <a:rPr lang="en-GB" noProof="0" smtClean="0"/>
              <a:pPr/>
              <a:t>22/04/2019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499858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and Content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66932" y="1568789"/>
            <a:ext cx="3844721" cy="3093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891" indent="-342891">
              <a:spcAft>
                <a:spcPts val="1200"/>
              </a:spcAft>
              <a:buClr>
                <a:srgbClr val="003FA8"/>
              </a:buClr>
              <a:buFont typeface="Arial"/>
              <a:buChar char="•"/>
              <a:defRPr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66929" y="974049"/>
            <a:ext cx="3838372" cy="475909"/>
          </a:xfrm>
          <a:prstGeom prst="rect">
            <a:avLst/>
          </a:prstGeom>
        </p:spPr>
        <p:txBody>
          <a:bodyPr lIns="36000"/>
          <a:lstStyle>
            <a:lvl1pPr>
              <a:defRPr sz="2800" b="0">
                <a:solidFill>
                  <a:srgbClr val="0056B9"/>
                </a:solidFill>
              </a:defRPr>
            </a:lvl1pPr>
          </a:lstStyle>
          <a:p>
            <a:r>
              <a:rPr lang="en-GB" noProof="0" dirty="0"/>
              <a:t>Title</a:t>
            </a:r>
          </a:p>
        </p:txBody>
      </p:sp>
      <p:pic>
        <p:nvPicPr>
          <p:cNvPr id="6" name="Imagen 5" descr="shutterstock_250115626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00" t="5090" r="496" b="1443"/>
          <a:stretch/>
        </p:blipFill>
        <p:spPr>
          <a:xfrm>
            <a:off x="4608000" y="1081096"/>
            <a:ext cx="4194000" cy="3596400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0538" y="4859169"/>
            <a:ext cx="874712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lang="en-US" sz="900" b="0" kern="1200" smtClean="0">
                <a:solidFill>
                  <a:srgbClr val="003FA8"/>
                </a:solidFill>
                <a:latin typeface="Arial"/>
                <a:ea typeface="ＭＳ Ｐゴシック" charset="0"/>
                <a:cs typeface="Arial"/>
              </a:defRPr>
            </a:lvl1pPr>
          </a:lstStyle>
          <a:p>
            <a:fld id="{F096157D-9D44-4342-AEFF-76ADE352FA4A}" type="slidenum">
              <a:rPr lang="en-GB" noProof="0" smtClean="0"/>
              <a:pPr/>
              <a:t>‹nr.›</a:t>
            </a:fld>
            <a:endParaRPr lang="en-GB" noProof="0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577138" y="4859169"/>
            <a:ext cx="1223962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 b="0">
                <a:solidFill>
                  <a:srgbClr val="003FA8"/>
                </a:solidFill>
                <a:latin typeface="Arial"/>
                <a:cs typeface="Arial"/>
              </a:defRPr>
            </a:lvl1pPr>
          </a:lstStyle>
          <a:p>
            <a:fld id="{409C76EE-2EB6-5A47-8F28-5B769792FE36}" type="datetime1">
              <a:rPr lang="en-GB" noProof="0" smtClean="0"/>
              <a:pPr/>
              <a:t>22/04/2019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271224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66932" y="1568789"/>
            <a:ext cx="8334171" cy="116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891" indent="-342891">
              <a:spcAft>
                <a:spcPts val="1200"/>
              </a:spcAft>
              <a:buClr>
                <a:srgbClr val="003FA8"/>
              </a:buClr>
              <a:buFont typeface="Arial"/>
              <a:buChar char="•"/>
              <a:defRPr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66931" y="974049"/>
            <a:ext cx="8334171" cy="475909"/>
          </a:xfrm>
          <a:prstGeom prst="rect">
            <a:avLst/>
          </a:prstGeom>
        </p:spPr>
        <p:txBody>
          <a:bodyPr lIns="36000"/>
          <a:lstStyle>
            <a:lvl1pPr>
              <a:defRPr sz="2800" b="0">
                <a:solidFill>
                  <a:srgbClr val="0056B9"/>
                </a:solidFill>
              </a:defRPr>
            </a:lvl1pPr>
          </a:lstStyle>
          <a:p>
            <a:r>
              <a:rPr lang="en-GB" noProof="0" dirty="0"/>
              <a:t>Title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0538" y="4859169"/>
            <a:ext cx="874712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lang="en-US" sz="900" b="0" kern="1200" smtClean="0">
                <a:solidFill>
                  <a:srgbClr val="003FA8"/>
                </a:solidFill>
                <a:latin typeface="Arial"/>
                <a:ea typeface="ＭＳ Ｐゴシック" charset="0"/>
                <a:cs typeface="Arial"/>
              </a:defRPr>
            </a:lvl1pPr>
          </a:lstStyle>
          <a:p>
            <a:fld id="{F096157D-9D44-4342-AEFF-76ADE352FA4A}" type="slidenum">
              <a:rPr lang="en-GB" noProof="0" smtClean="0"/>
              <a:pPr/>
              <a:t>‹nr.›</a:t>
            </a:fld>
            <a:endParaRPr lang="en-GB" noProof="0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7577138" y="4859169"/>
            <a:ext cx="1223962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 b="0">
                <a:solidFill>
                  <a:srgbClr val="003FA8"/>
                </a:solidFill>
                <a:latin typeface="Arial"/>
                <a:cs typeface="Arial"/>
              </a:defRPr>
            </a:lvl1pPr>
          </a:lstStyle>
          <a:p>
            <a:fld id="{9B3EE45F-8683-D246-A5F0-93394021D3FB}" type="datetime1">
              <a:rPr lang="en-GB" noProof="0" smtClean="0"/>
              <a:pPr/>
              <a:t>22/04/2019</a:t>
            </a:fld>
            <a:endParaRPr lang="en-GB" noProof="0" dirty="0"/>
          </a:p>
        </p:txBody>
      </p:sp>
      <p:pic>
        <p:nvPicPr>
          <p:cNvPr id="14" name="Imagen 6"/>
          <p:cNvPicPr>
            <a:picLocks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03" r="1194" b="13362"/>
          <a:stretch/>
        </p:blipFill>
        <p:spPr>
          <a:xfrm>
            <a:off x="468000" y="2844000"/>
            <a:ext cx="8337600" cy="18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726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AutoShape 7"/>
          <p:cNvSpPr>
            <a:spLocks noChangeArrowheads="1"/>
          </p:cNvSpPr>
          <p:nvPr/>
        </p:nvSpPr>
        <p:spPr bwMode="auto">
          <a:xfrm>
            <a:off x="342903" y="222945"/>
            <a:ext cx="204383" cy="325636"/>
          </a:xfrm>
          <a:prstGeom prst="flowChartAlternateProcess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s-ES" altLang="es-ES" sz="1400">
              <a:ea typeface="+mn-ea"/>
            </a:endParaRPr>
          </a:p>
        </p:txBody>
      </p:sp>
      <p:sp>
        <p:nvSpPr>
          <p:cNvPr id="1032" name="AutoShape 11"/>
          <p:cNvSpPr>
            <a:spLocks noChangeArrowheads="1"/>
          </p:cNvSpPr>
          <p:nvPr/>
        </p:nvSpPr>
        <p:spPr bwMode="auto">
          <a:xfrm>
            <a:off x="523878" y="212231"/>
            <a:ext cx="204383" cy="325636"/>
          </a:xfrm>
          <a:prstGeom prst="flowChartAlternateProcess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s-ES" altLang="es-ES" sz="1400">
              <a:ea typeface="+mn-ea"/>
            </a:endParaRPr>
          </a:p>
        </p:txBody>
      </p:sp>
      <p:sp>
        <p:nvSpPr>
          <p:cNvPr id="1033" name="Rectangle 14"/>
          <p:cNvSpPr>
            <a:spLocks noChangeArrowheads="1"/>
          </p:cNvSpPr>
          <p:nvPr/>
        </p:nvSpPr>
        <p:spPr bwMode="auto">
          <a:xfrm>
            <a:off x="3" y="2149973"/>
            <a:ext cx="18473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s-ES" altLang="es-ES" sz="1400">
              <a:ea typeface="+mn-ea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0538" y="4859169"/>
            <a:ext cx="874712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lang="en-US" sz="900" b="0" kern="1200" smtClean="0">
                <a:solidFill>
                  <a:srgbClr val="003FA8"/>
                </a:solidFill>
                <a:latin typeface="Arial"/>
                <a:ea typeface="ＭＳ Ｐゴシック" charset="0"/>
                <a:cs typeface="Arial"/>
              </a:defRPr>
            </a:lvl1pPr>
          </a:lstStyle>
          <a:p>
            <a:fld id="{F096157D-9D44-4342-AEFF-76ADE352FA4A}" type="slidenum">
              <a:rPr lang="en-GB" noProof="0" smtClean="0"/>
              <a:pPr/>
              <a:t>‹nr.›</a:t>
            </a:fld>
            <a:endParaRPr lang="en-GB" noProof="0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577138" y="4859169"/>
            <a:ext cx="1223962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 b="0">
                <a:solidFill>
                  <a:srgbClr val="003FA8"/>
                </a:solidFill>
                <a:latin typeface="Arial"/>
                <a:cs typeface="Arial"/>
              </a:defRPr>
            </a:lvl1pPr>
          </a:lstStyle>
          <a:p>
            <a:fld id="{C99BF2F7-53DD-304F-938B-FF02BFE4BA3F}" type="datetime1">
              <a:rPr lang="en-GB" noProof="0" smtClean="0"/>
              <a:pPr/>
              <a:t>22/04/2019</a:t>
            </a:fld>
            <a:endParaRPr lang="en-GB" noProof="0" dirty="0"/>
          </a:p>
        </p:txBody>
      </p:sp>
      <p:pic>
        <p:nvPicPr>
          <p:cNvPr id="14" name="Imagen 5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037" y="212725"/>
            <a:ext cx="1214271" cy="70117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53" r:id="rId2"/>
    <p:sldLayoutId id="2147483858" r:id="rId3"/>
    <p:sldLayoutId id="2147483859" r:id="rId4"/>
    <p:sldLayoutId id="2147483860" r:id="rId5"/>
    <p:sldLayoutId id="2147483857" r:id="rId6"/>
    <p:sldLayoutId id="2147483861" r:id="rId7"/>
    <p:sldLayoutId id="2147483862" r:id="rId8"/>
    <p:sldLayoutId id="2147483863" r:id="rId9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600" b="1" i="0">
          <a:solidFill>
            <a:srgbClr val="058AD4"/>
          </a:solidFill>
          <a:latin typeface="+mj-lt"/>
          <a:ea typeface="ＭＳ Ｐゴシック" charset="0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00" b="1" i="1">
          <a:solidFill>
            <a:srgbClr val="058AD4"/>
          </a:solidFill>
          <a:latin typeface="Arial" pitchFamily="34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00" b="1" i="1">
          <a:solidFill>
            <a:srgbClr val="058AD4"/>
          </a:solidFill>
          <a:latin typeface="Arial" pitchFamily="34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00" b="1" i="1">
          <a:solidFill>
            <a:srgbClr val="058AD4"/>
          </a:solidFill>
          <a:latin typeface="Arial" pitchFamily="34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00" b="1" i="1">
          <a:solidFill>
            <a:srgbClr val="058AD4"/>
          </a:solidFill>
          <a:latin typeface="Arial" pitchFamily="34" charset="0"/>
          <a:ea typeface="ＭＳ Ｐゴシック" charset="0"/>
        </a:defRPr>
      </a:lvl5pPr>
      <a:lvl6pPr marL="457189" algn="l" rtl="0" eaLnBrk="1" fontAlgn="base" hangingPunct="1">
        <a:spcBef>
          <a:spcPct val="0"/>
        </a:spcBef>
        <a:spcAft>
          <a:spcPct val="0"/>
        </a:spcAft>
        <a:defRPr sz="1400" b="1" i="1">
          <a:solidFill>
            <a:srgbClr val="058AD4"/>
          </a:solidFill>
          <a:latin typeface="Arial" pitchFamily="34" charset="0"/>
        </a:defRPr>
      </a:lvl6pPr>
      <a:lvl7pPr marL="914377" algn="l" rtl="0" eaLnBrk="1" fontAlgn="base" hangingPunct="1">
        <a:spcBef>
          <a:spcPct val="0"/>
        </a:spcBef>
        <a:spcAft>
          <a:spcPct val="0"/>
        </a:spcAft>
        <a:defRPr sz="1400" b="1" i="1">
          <a:solidFill>
            <a:srgbClr val="058AD4"/>
          </a:solidFill>
          <a:latin typeface="Arial" pitchFamily="34" charset="0"/>
        </a:defRPr>
      </a:lvl7pPr>
      <a:lvl8pPr marL="1371566" algn="l" rtl="0" eaLnBrk="1" fontAlgn="base" hangingPunct="1">
        <a:spcBef>
          <a:spcPct val="0"/>
        </a:spcBef>
        <a:spcAft>
          <a:spcPct val="0"/>
        </a:spcAft>
        <a:defRPr sz="1400" b="1" i="1">
          <a:solidFill>
            <a:srgbClr val="058AD4"/>
          </a:solidFill>
          <a:latin typeface="Arial" pitchFamily="34" charset="0"/>
        </a:defRPr>
      </a:lvl8pPr>
      <a:lvl9pPr marL="1828754" algn="l" rtl="0" eaLnBrk="1" fontAlgn="base" hangingPunct="1">
        <a:spcBef>
          <a:spcPct val="0"/>
        </a:spcBef>
        <a:spcAft>
          <a:spcPct val="0"/>
        </a:spcAft>
        <a:defRPr sz="1400" b="1" i="1">
          <a:solidFill>
            <a:srgbClr val="058AD4"/>
          </a:solidFill>
          <a:latin typeface="Arial" pitchFamily="34" charset="0"/>
        </a:defRPr>
      </a:lvl9pPr>
    </p:titleStyle>
    <p:bodyStyle>
      <a:lvl1pPr marL="342891" indent="-342891" algn="l" rtl="0" eaLnBrk="1" fontAlgn="base" hangingPunct="1">
        <a:spcBef>
          <a:spcPct val="20000"/>
        </a:spcBef>
        <a:spcAft>
          <a:spcPct val="0"/>
        </a:spcAft>
        <a:buFont typeface="Wingdings" charset="2"/>
        <a:buChar char="§"/>
        <a:defRPr sz="1200">
          <a:solidFill>
            <a:schemeClr val="tx1">
              <a:lumMod val="65000"/>
              <a:lumOff val="35000"/>
            </a:schemeClr>
          </a:solidFill>
          <a:latin typeface="+mn-lt"/>
          <a:ea typeface="ＭＳ Ｐゴシック" charset="0"/>
          <a:cs typeface="+mn-cs"/>
        </a:defRPr>
      </a:lvl1pPr>
      <a:lvl2pPr marL="742932" indent="-285744" algn="l" rtl="0" eaLnBrk="1" fontAlgn="base" hangingPunct="1">
        <a:spcBef>
          <a:spcPct val="20000"/>
        </a:spcBef>
        <a:spcAft>
          <a:spcPct val="0"/>
        </a:spcAft>
        <a:buFont typeface="Wingdings" charset="2"/>
        <a:buChar char="§"/>
        <a:defRPr sz="1200">
          <a:solidFill>
            <a:schemeClr val="tx1">
              <a:lumMod val="65000"/>
              <a:lumOff val="35000"/>
            </a:schemeClr>
          </a:solidFill>
          <a:latin typeface="+mn-lt"/>
          <a:ea typeface="Arial" charset="0"/>
          <a:cs typeface="+mn-cs"/>
        </a:defRPr>
      </a:lvl2pPr>
      <a:lvl3pPr marL="1142971" indent="-228594" algn="l" rtl="0" eaLnBrk="1" fontAlgn="base" hangingPunct="1">
        <a:spcBef>
          <a:spcPct val="20000"/>
        </a:spcBef>
        <a:spcAft>
          <a:spcPct val="0"/>
        </a:spcAft>
        <a:buFont typeface="Wingdings" charset="2"/>
        <a:buChar char="§"/>
        <a:defRPr sz="1200">
          <a:solidFill>
            <a:schemeClr val="tx1">
              <a:lumMod val="65000"/>
              <a:lumOff val="35000"/>
            </a:schemeClr>
          </a:solidFill>
          <a:latin typeface="+mn-lt"/>
          <a:ea typeface="Arial" charset="0"/>
          <a:cs typeface="+mn-cs"/>
        </a:defRPr>
      </a:lvl3pPr>
      <a:lvl4pPr marL="1600160" indent="-228594" algn="l" rtl="0" eaLnBrk="1" fontAlgn="base" hangingPunct="1">
        <a:spcBef>
          <a:spcPct val="20000"/>
        </a:spcBef>
        <a:spcAft>
          <a:spcPct val="0"/>
        </a:spcAft>
        <a:buFont typeface="Wingdings" charset="2"/>
        <a:buChar char="§"/>
        <a:defRPr sz="1200">
          <a:solidFill>
            <a:schemeClr val="tx1">
              <a:lumMod val="65000"/>
              <a:lumOff val="35000"/>
            </a:schemeClr>
          </a:solidFill>
          <a:latin typeface="+mn-lt"/>
          <a:ea typeface="Arial" charset="0"/>
          <a:cs typeface="+mn-cs"/>
        </a:defRPr>
      </a:lvl4pPr>
      <a:lvl5pPr marL="2057349" indent="-228594" algn="l" rtl="0" eaLnBrk="1" fontAlgn="base" hangingPunct="1">
        <a:spcBef>
          <a:spcPct val="20000"/>
        </a:spcBef>
        <a:spcAft>
          <a:spcPct val="0"/>
        </a:spcAft>
        <a:buFont typeface="Wingdings" charset="2"/>
        <a:buChar char="§"/>
        <a:defRPr sz="1200">
          <a:solidFill>
            <a:schemeClr val="tx1">
              <a:lumMod val="65000"/>
              <a:lumOff val="35000"/>
            </a:schemeClr>
          </a:solidFill>
          <a:latin typeface="+mn-lt"/>
          <a:ea typeface="Arial" charset="0"/>
          <a:cs typeface="+mn-cs"/>
        </a:defRPr>
      </a:lvl5pPr>
      <a:lvl6pPr marL="2514537" indent="-228594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cs typeface="+mn-cs"/>
        </a:defRPr>
      </a:lvl6pPr>
      <a:lvl7pPr marL="2971726" indent="-228594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cs typeface="+mn-cs"/>
        </a:defRPr>
      </a:lvl7pPr>
      <a:lvl8pPr marL="3428914" indent="-228594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cs typeface="+mn-cs"/>
        </a:defRPr>
      </a:lvl8pPr>
      <a:lvl9pPr marL="3886103" indent="-228594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E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8270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</p:sldLayoutIdLst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">
            <a:extLst>
              <a:ext uri="{FF2B5EF4-FFF2-40B4-BE49-F238E27FC236}">
                <a16:creationId xmlns:a16="http://schemas.microsoft.com/office/drawing/2014/main" id="{6EF69235-9561-4A67-B063-0F47B58F8688}"/>
              </a:ext>
            </a:extLst>
          </p:cNvPr>
          <p:cNvSpPr txBox="1">
            <a:spLocks/>
          </p:cNvSpPr>
          <p:nvPr/>
        </p:nvSpPr>
        <p:spPr>
          <a:xfrm rot="5400000">
            <a:off x="2922691" y="-2556884"/>
            <a:ext cx="933450" cy="6060866"/>
          </a:xfrm>
          <a:prstGeom prst="homePlate">
            <a:avLst/>
          </a:prstGeom>
          <a:solidFill>
            <a:srgbClr val="063FA9"/>
          </a:solidFill>
          <a:ln>
            <a:solidFill>
              <a:srgbClr val="063FA9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vert270" lIns="36000"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0" i="0">
                <a:solidFill>
                  <a:srgbClr val="0056B9"/>
                </a:solidFill>
                <a:latin typeface="+mn-lt"/>
                <a:ea typeface="+mn-ea"/>
                <a:cs typeface="+mn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kern="0" dirty="0">
                <a:solidFill>
                  <a:schemeClr val="bg1"/>
                </a:solidFill>
              </a:rPr>
              <a:t>EULAR Study Group on Microcirculation</a:t>
            </a:r>
            <a:br>
              <a:rPr lang="en-US" sz="1800" b="1" kern="0" dirty="0">
                <a:solidFill>
                  <a:schemeClr val="bg1"/>
                </a:solidFill>
              </a:rPr>
            </a:br>
            <a:r>
              <a:rPr lang="en-US" sz="1800" b="1" kern="0" dirty="0">
                <a:solidFill>
                  <a:schemeClr val="bg1"/>
                </a:solidFill>
              </a:rPr>
              <a:t>in Rheumatic Diseases (EULAR SG MC/RD)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851" y="2907917"/>
            <a:ext cx="2610678" cy="2208297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rgbClr val="063FA9"/>
                </a:solidFill>
              </a:rPr>
              <a:t>Aim of the study group</a:t>
            </a:r>
          </a:p>
          <a:p>
            <a:pPr algn="just"/>
            <a:r>
              <a:rPr lang="en-US" sz="700" b="0" dirty="0">
                <a:solidFill>
                  <a:schemeClr val="tx1"/>
                </a:solidFill>
              </a:rPr>
              <a:t>The EULAR SG MC/RD </a:t>
            </a:r>
            <a:r>
              <a:rPr lang="nl-BE" sz="700" b="0" dirty="0" err="1">
                <a:solidFill>
                  <a:schemeClr val="tx1"/>
                </a:solidFill>
              </a:rPr>
              <a:t>aims</a:t>
            </a:r>
            <a:r>
              <a:rPr lang="nl-BE" sz="700" b="0" dirty="0">
                <a:solidFill>
                  <a:schemeClr val="tx1"/>
                </a:solidFill>
              </a:rPr>
              <a:t> </a:t>
            </a:r>
            <a:r>
              <a:rPr lang="nl-BE" sz="700" b="0" dirty="0" err="1">
                <a:solidFill>
                  <a:schemeClr val="tx1"/>
                </a:solidFill>
              </a:rPr>
              <a:t>to</a:t>
            </a:r>
            <a:r>
              <a:rPr lang="nl-BE" sz="700" b="0" dirty="0">
                <a:solidFill>
                  <a:schemeClr val="tx1"/>
                </a:solidFill>
              </a:rPr>
              <a:t> </a:t>
            </a:r>
            <a:r>
              <a:rPr lang="nl-BE" sz="700" b="0" dirty="0" err="1">
                <a:solidFill>
                  <a:schemeClr val="tx1"/>
                </a:solidFill>
              </a:rPr>
              <a:t>build</a:t>
            </a:r>
            <a:r>
              <a:rPr lang="nl-BE" sz="700" b="0" dirty="0">
                <a:solidFill>
                  <a:schemeClr val="tx1"/>
                </a:solidFill>
              </a:rPr>
              <a:t> </a:t>
            </a:r>
            <a:r>
              <a:rPr lang="nl-BE" sz="700" b="0" dirty="0" err="1">
                <a:solidFill>
                  <a:schemeClr val="tx1"/>
                </a:solidFill>
              </a:rPr>
              <a:t>an</a:t>
            </a:r>
            <a:r>
              <a:rPr lang="nl-BE" sz="700" b="0" dirty="0">
                <a:solidFill>
                  <a:schemeClr val="tx1"/>
                </a:solidFill>
              </a:rPr>
              <a:t> </a:t>
            </a:r>
            <a:r>
              <a:rPr lang="nl-BE" sz="700" b="0" dirty="0" err="1">
                <a:solidFill>
                  <a:schemeClr val="tx1"/>
                </a:solidFill>
              </a:rPr>
              <a:t>international</a:t>
            </a:r>
            <a:r>
              <a:rPr lang="nl-BE" sz="700" b="0" dirty="0">
                <a:solidFill>
                  <a:schemeClr val="tx1"/>
                </a:solidFill>
              </a:rPr>
              <a:t> </a:t>
            </a:r>
            <a:r>
              <a:rPr lang="nl-BE" sz="700" b="0" dirty="0" err="1">
                <a:solidFill>
                  <a:schemeClr val="tx1"/>
                </a:solidFill>
              </a:rPr>
              <a:t>network</a:t>
            </a:r>
            <a:r>
              <a:rPr lang="nl-BE" sz="700" b="0" dirty="0">
                <a:solidFill>
                  <a:schemeClr val="tx1"/>
                </a:solidFill>
              </a:rPr>
              <a:t> of expert </a:t>
            </a:r>
            <a:r>
              <a:rPr lang="nl-BE" sz="700" b="0" dirty="0" err="1">
                <a:solidFill>
                  <a:schemeClr val="tx1"/>
                </a:solidFill>
              </a:rPr>
              <a:t>centres</a:t>
            </a:r>
            <a:r>
              <a:rPr lang="nl-BE" sz="700" b="0" dirty="0">
                <a:solidFill>
                  <a:schemeClr val="tx1"/>
                </a:solidFill>
              </a:rPr>
              <a:t> </a:t>
            </a:r>
            <a:r>
              <a:rPr lang="nl-BE" sz="700" b="0" dirty="0" err="1">
                <a:solidFill>
                  <a:schemeClr val="tx1"/>
                </a:solidFill>
              </a:rPr>
              <a:t>and</a:t>
            </a:r>
            <a:r>
              <a:rPr lang="nl-BE" sz="700" b="0" dirty="0">
                <a:solidFill>
                  <a:schemeClr val="tx1"/>
                </a:solidFill>
              </a:rPr>
              <a:t> </a:t>
            </a:r>
            <a:r>
              <a:rPr lang="nl-BE" sz="700" b="0" dirty="0" err="1">
                <a:solidFill>
                  <a:schemeClr val="tx1"/>
                </a:solidFill>
              </a:rPr>
              <a:t>individuals</a:t>
            </a:r>
            <a:r>
              <a:rPr lang="nl-BE" sz="700" b="0" dirty="0">
                <a:solidFill>
                  <a:schemeClr val="tx1"/>
                </a:solidFill>
              </a:rPr>
              <a:t> </a:t>
            </a:r>
            <a:r>
              <a:rPr lang="nl-BE" sz="700" b="0" dirty="0" err="1">
                <a:solidFill>
                  <a:schemeClr val="tx1"/>
                </a:solidFill>
              </a:rPr>
              <a:t>to</a:t>
            </a:r>
            <a:r>
              <a:rPr lang="nl-BE" sz="700" b="0" dirty="0">
                <a:solidFill>
                  <a:schemeClr val="tx1"/>
                </a:solidFill>
              </a:rPr>
              <a:t> exchange </a:t>
            </a:r>
            <a:r>
              <a:rPr lang="nl-BE" sz="700" b="0" dirty="0" err="1">
                <a:solidFill>
                  <a:schemeClr val="tx1"/>
                </a:solidFill>
              </a:rPr>
              <a:t>knowledge</a:t>
            </a:r>
            <a:r>
              <a:rPr lang="nl-BE" sz="700" b="0" dirty="0">
                <a:solidFill>
                  <a:schemeClr val="tx1"/>
                </a:solidFill>
              </a:rPr>
              <a:t> </a:t>
            </a:r>
            <a:r>
              <a:rPr lang="nl-BE" sz="700" b="0" dirty="0" err="1">
                <a:solidFill>
                  <a:schemeClr val="tx1"/>
                </a:solidFill>
              </a:rPr>
              <a:t>within</a:t>
            </a:r>
            <a:r>
              <a:rPr lang="nl-BE" sz="700" b="0" dirty="0">
                <a:solidFill>
                  <a:schemeClr val="tx1"/>
                </a:solidFill>
              </a:rPr>
              <a:t> Europe </a:t>
            </a:r>
            <a:r>
              <a:rPr lang="nl-BE" sz="700" b="0" dirty="0" err="1">
                <a:solidFill>
                  <a:schemeClr val="tx1"/>
                </a:solidFill>
              </a:rPr>
              <a:t>and</a:t>
            </a:r>
            <a:r>
              <a:rPr lang="nl-BE" sz="700" b="0" dirty="0">
                <a:solidFill>
                  <a:schemeClr val="tx1"/>
                </a:solidFill>
              </a:rPr>
              <a:t> </a:t>
            </a:r>
            <a:r>
              <a:rPr lang="nl-BE" sz="700" b="0" dirty="0" err="1">
                <a:solidFill>
                  <a:schemeClr val="tx1"/>
                </a:solidFill>
              </a:rPr>
              <a:t>provide</a:t>
            </a:r>
            <a:r>
              <a:rPr lang="nl-BE" sz="700" b="0" dirty="0">
                <a:solidFill>
                  <a:schemeClr val="tx1"/>
                </a:solidFill>
              </a:rPr>
              <a:t> a platform on </a:t>
            </a:r>
            <a:r>
              <a:rPr lang="nl-BE" sz="700" b="0" dirty="0" err="1">
                <a:solidFill>
                  <a:schemeClr val="tx1"/>
                </a:solidFill>
              </a:rPr>
              <a:t>which</a:t>
            </a:r>
            <a:r>
              <a:rPr lang="nl-BE" sz="700" b="0" dirty="0">
                <a:solidFill>
                  <a:schemeClr val="tx1"/>
                </a:solidFill>
              </a:rPr>
              <a:t> </a:t>
            </a:r>
            <a:r>
              <a:rPr lang="nl-BE" sz="700" b="0" dirty="0" err="1">
                <a:solidFill>
                  <a:schemeClr val="tx1"/>
                </a:solidFill>
              </a:rPr>
              <a:t>the</a:t>
            </a:r>
            <a:r>
              <a:rPr lang="nl-BE" sz="700" b="0" dirty="0">
                <a:solidFill>
                  <a:schemeClr val="tx1"/>
                </a:solidFill>
              </a:rPr>
              <a:t> investigators </a:t>
            </a:r>
            <a:r>
              <a:rPr lang="nl-BE" sz="700" b="0" dirty="0" err="1">
                <a:solidFill>
                  <a:schemeClr val="tx1"/>
                </a:solidFill>
              </a:rPr>
              <a:t>can</a:t>
            </a:r>
            <a:r>
              <a:rPr lang="nl-BE" sz="700" b="0" dirty="0">
                <a:solidFill>
                  <a:schemeClr val="tx1"/>
                </a:solidFill>
              </a:rPr>
              <a:t>:</a:t>
            </a:r>
          </a:p>
          <a:p>
            <a:pPr algn="just"/>
            <a:r>
              <a:rPr lang="en-GB" altLang="nl-BE" sz="700" kern="0" dirty="0">
                <a:solidFill>
                  <a:schemeClr val="tx1"/>
                </a:solidFill>
                <a:latin typeface="+mn-lt"/>
              </a:rPr>
              <a:t>1. </a:t>
            </a:r>
            <a:r>
              <a:rPr lang="en-GB" altLang="nl-BE" sz="700" b="0" kern="0" dirty="0">
                <a:solidFill>
                  <a:schemeClr val="tx1"/>
                </a:solidFill>
                <a:latin typeface="+mn-lt"/>
              </a:rPr>
              <a:t>Study (micro)vascular mechanisms involved in the progression of rheumatic musculoskeletal diseases (RMD) with (micro)vascular involvement.</a:t>
            </a:r>
            <a:endParaRPr lang="nl-BE" altLang="nl-BE" sz="700" b="0" kern="0" dirty="0">
              <a:solidFill>
                <a:schemeClr val="tx1"/>
              </a:solidFill>
              <a:latin typeface="+mn-lt"/>
            </a:endParaRPr>
          </a:p>
          <a:p>
            <a:pPr algn="just"/>
            <a:r>
              <a:rPr lang="en-GB" altLang="nl-BE" sz="700" kern="0" dirty="0">
                <a:solidFill>
                  <a:schemeClr val="tx1"/>
                </a:solidFill>
                <a:latin typeface="+mn-lt"/>
              </a:rPr>
              <a:t>2. </a:t>
            </a:r>
            <a:r>
              <a:rPr lang="en-GB" altLang="nl-BE" sz="700" b="0" kern="0" dirty="0">
                <a:solidFill>
                  <a:schemeClr val="tx1"/>
                </a:solidFill>
                <a:latin typeface="+mn-lt"/>
              </a:rPr>
              <a:t>Develop natural history investigations operating across existing cohorts of European centres interested in the cooperation and implementation of diagnostic tools on microcirculation.</a:t>
            </a:r>
          </a:p>
          <a:p>
            <a:pPr algn="just"/>
            <a:r>
              <a:rPr lang="en-GB" altLang="nl-BE" sz="700" kern="0" dirty="0">
                <a:solidFill>
                  <a:schemeClr val="tx1"/>
                </a:solidFill>
                <a:latin typeface="+mn-lt"/>
              </a:rPr>
              <a:t>3. </a:t>
            </a:r>
            <a:r>
              <a:rPr lang="en-GB" altLang="nl-BE" sz="700" b="0" kern="0" dirty="0">
                <a:solidFill>
                  <a:schemeClr val="tx1"/>
                </a:solidFill>
                <a:latin typeface="+mn-lt"/>
              </a:rPr>
              <a:t>Identify through statistical analysis (based on large samples), models based on (micro)vascular assessment tools to predict disease progression and outcome.</a:t>
            </a:r>
          </a:p>
          <a:p>
            <a:pPr algn="just"/>
            <a:r>
              <a:rPr lang="en-GB" altLang="nl-BE" sz="700" kern="0" dirty="0">
                <a:solidFill>
                  <a:schemeClr val="tx1"/>
                </a:solidFill>
                <a:latin typeface="+mn-lt"/>
              </a:rPr>
              <a:t>4. </a:t>
            </a:r>
            <a:r>
              <a:rPr lang="en-GB" altLang="nl-BE" sz="700" b="0" kern="0" dirty="0">
                <a:solidFill>
                  <a:schemeClr val="tx1"/>
                </a:solidFill>
                <a:latin typeface="+mn-lt"/>
              </a:rPr>
              <a:t>Evaluate the microvascular effects of novel target strategies within specific RMD populations.</a:t>
            </a:r>
            <a:endParaRPr lang="de-CH" sz="700" b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TextBox 7">
            <a:extLst>
              <a:ext uri="{FF2B5EF4-FFF2-40B4-BE49-F238E27FC236}">
                <a16:creationId xmlns:a16="http://schemas.microsoft.com/office/drawing/2014/main" id="{27AB4F86-2DE1-486A-A94D-B9A3115EC4C4}"/>
              </a:ext>
            </a:extLst>
          </p:cNvPr>
          <p:cNvSpPr txBox="1"/>
          <p:nvPr/>
        </p:nvSpPr>
        <p:spPr>
          <a:xfrm>
            <a:off x="33851" y="1115119"/>
            <a:ext cx="2610678" cy="1715854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de-CH" sz="900" dirty="0">
                <a:solidFill>
                  <a:srgbClr val="063FA9"/>
                </a:solidFill>
              </a:rPr>
              <a:t>Who </a:t>
            </a:r>
            <a:r>
              <a:rPr lang="de-CH" sz="900" dirty="0" err="1">
                <a:solidFill>
                  <a:srgbClr val="063FA9"/>
                </a:solidFill>
              </a:rPr>
              <a:t>we</a:t>
            </a:r>
            <a:r>
              <a:rPr lang="de-CH" sz="900" dirty="0">
                <a:solidFill>
                  <a:srgbClr val="063FA9"/>
                </a:solidFill>
              </a:rPr>
              <a:t> </a:t>
            </a:r>
            <a:r>
              <a:rPr lang="de-CH" sz="900" dirty="0" err="1">
                <a:solidFill>
                  <a:srgbClr val="063FA9"/>
                </a:solidFill>
              </a:rPr>
              <a:t>are</a:t>
            </a:r>
            <a:endParaRPr lang="de-CH" sz="900" dirty="0">
              <a:solidFill>
                <a:srgbClr val="063FA9"/>
              </a:solidFill>
            </a:endParaRPr>
          </a:p>
          <a:p>
            <a:pPr marL="0" indent="0" algn="just">
              <a:buNone/>
            </a:pPr>
            <a:r>
              <a:rPr lang="en-US" sz="700" b="0" dirty="0">
                <a:solidFill>
                  <a:schemeClr val="tx1"/>
                </a:solidFill>
              </a:rPr>
              <a:t>The EULAR SG MC/RD was accepted by the EULAR Executive committee in </a:t>
            </a:r>
            <a:r>
              <a:rPr lang="en-US" sz="700" dirty="0">
                <a:solidFill>
                  <a:schemeClr val="tx1"/>
                </a:solidFill>
              </a:rPr>
              <a:t>March 2014 </a:t>
            </a:r>
            <a:r>
              <a:rPr lang="en-US" sz="700" b="0" dirty="0">
                <a:solidFill>
                  <a:schemeClr val="tx1"/>
                </a:solidFill>
              </a:rPr>
              <a:t>and is being supervised by EULAR Committee on Investigative Rheumatology, currently chaired by Prof. X. Mariette. </a:t>
            </a:r>
          </a:p>
          <a:p>
            <a:pPr marL="0" indent="0" algn="just">
              <a:buNone/>
            </a:pPr>
            <a:r>
              <a:rPr lang="en-US" sz="700" b="0" dirty="0">
                <a:solidFill>
                  <a:schemeClr val="tx1"/>
                </a:solidFill>
              </a:rPr>
              <a:t>The study group first convened at EULAR 2014 consisting of </a:t>
            </a:r>
            <a:r>
              <a:rPr lang="en-US" sz="700" dirty="0">
                <a:solidFill>
                  <a:schemeClr val="tx1"/>
                </a:solidFill>
              </a:rPr>
              <a:t>12 founding members </a:t>
            </a:r>
            <a:r>
              <a:rPr lang="en-US" sz="600" b="0" dirty="0">
                <a:solidFill>
                  <a:schemeClr val="tx1"/>
                </a:solidFill>
              </a:rPr>
              <a:t>(Chair: Prof. V. Smith; Co-Chairs: Prof. A. Herrick, Prof. M. Cutolo, Prof. A. Sulli and other founding members: Prof. Y. Allanore, Prof. O. Distler, Prof. N. </a:t>
            </a:r>
            <a:r>
              <a:rPr lang="en-US" sz="600" b="0" dirty="0" err="1">
                <a:solidFill>
                  <a:schemeClr val="tx1"/>
                </a:solidFill>
              </a:rPr>
              <a:t>Damjanov</a:t>
            </a:r>
            <a:r>
              <a:rPr lang="en-US" sz="600" b="0" dirty="0">
                <a:solidFill>
                  <a:schemeClr val="tx1"/>
                </a:solidFill>
              </a:rPr>
              <a:t>, Prof. U. Müller-Ladner, Dr. W. Hermann, Prof. I. Murat, Dr. V. </a:t>
            </a:r>
            <a:r>
              <a:rPr lang="en-US" sz="600" b="0" dirty="0" err="1">
                <a:solidFill>
                  <a:schemeClr val="tx1"/>
                </a:solidFill>
              </a:rPr>
              <a:t>Riccieri</a:t>
            </a:r>
            <a:r>
              <a:rPr lang="en-US" sz="600" b="0" dirty="0">
                <a:solidFill>
                  <a:schemeClr val="tx1"/>
                </a:solidFill>
              </a:rPr>
              <a:t> and Prof. AE. Voskuyl) </a:t>
            </a:r>
            <a:r>
              <a:rPr lang="en-US" sz="700" b="0" dirty="0">
                <a:solidFill>
                  <a:schemeClr val="tx1"/>
                </a:solidFill>
              </a:rPr>
              <a:t>and </a:t>
            </a:r>
            <a:r>
              <a:rPr lang="en-US" sz="700" dirty="0">
                <a:solidFill>
                  <a:schemeClr val="tx1"/>
                </a:solidFill>
              </a:rPr>
              <a:t>28 in members </a:t>
            </a:r>
            <a:r>
              <a:rPr lang="en-US" sz="600" b="0" dirty="0">
                <a:solidFill>
                  <a:schemeClr val="tx1"/>
                </a:solidFill>
              </a:rPr>
              <a:t>(from which 11 of 5 non- European countries: USA, </a:t>
            </a:r>
            <a:r>
              <a:rPr lang="en-US" sz="600" b="0" dirty="0" err="1">
                <a:solidFill>
                  <a:schemeClr val="tx1"/>
                </a:solidFill>
              </a:rPr>
              <a:t>Brasil</a:t>
            </a:r>
            <a:r>
              <a:rPr lang="en-US" sz="600" b="0" dirty="0">
                <a:solidFill>
                  <a:schemeClr val="tx1"/>
                </a:solidFill>
              </a:rPr>
              <a:t>, South Africa, Turkey and Japan). </a:t>
            </a:r>
          </a:p>
          <a:p>
            <a:pPr marL="0" indent="0" algn="just">
              <a:buNone/>
            </a:pPr>
            <a:r>
              <a:rPr lang="en-US" sz="700" dirty="0">
                <a:solidFill>
                  <a:schemeClr val="tx1"/>
                </a:solidFill>
              </a:rPr>
              <a:t>Anno 2018 </a:t>
            </a:r>
            <a:r>
              <a:rPr lang="en-US" sz="700" b="0" dirty="0">
                <a:solidFill>
                  <a:schemeClr val="tx1"/>
                </a:solidFill>
              </a:rPr>
              <a:t>the number of members has risen to over 70 members </a:t>
            </a:r>
            <a:r>
              <a:rPr lang="en-US" sz="600" b="0" dirty="0">
                <a:solidFill>
                  <a:schemeClr val="tx1"/>
                </a:solidFill>
              </a:rPr>
              <a:t>(18 European and 16 non-European countries)</a:t>
            </a:r>
            <a:r>
              <a:rPr lang="en-US" sz="700" b="0" dirty="0">
                <a:solidFill>
                  <a:schemeClr val="tx1"/>
                </a:solidFill>
              </a:rPr>
              <a:t>.</a:t>
            </a:r>
            <a:endParaRPr lang="de-CH" sz="700" b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TextBox 7">
            <a:extLst>
              <a:ext uri="{FF2B5EF4-FFF2-40B4-BE49-F238E27FC236}">
                <a16:creationId xmlns:a16="http://schemas.microsoft.com/office/drawing/2014/main" id="{2AF9CC11-9041-4F11-A2F7-C54C30C78C3B}"/>
              </a:ext>
            </a:extLst>
          </p:cNvPr>
          <p:cNvSpPr txBox="1"/>
          <p:nvPr/>
        </p:nvSpPr>
        <p:spPr>
          <a:xfrm>
            <a:off x="7289913" y="1115119"/>
            <a:ext cx="1820236" cy="263149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rgbClr val="063FA9"/>
                </a:solidFill>
              </a:rPr>
              <a:t>Courses, meetings and presentations in 2018</a:t>
            </a:r>
          </a:p>
          <a:p>
            <a:pPr algn="just"/>
            <a:r>
              <a:rPr lang="en-US" altLang="nl-BE" sz="700" kern="0" dirty="0">
                <a:solidFill>
                  <a:schemeClr val="tx1"/>
                </a:solidFill>
              </a:rPr>
              <a:t>- EULAR 2018</a:t>
            </a:r>
            <a:r>
              <a:rPr lang="en-US" altLang="nl-BE" sz="700" b="0" kern="0" dirty="0">
                <a:solidFill>
                  <a:schemeClr val="tx1"/>
                </a:solidFill>
              </a:rPr>
              <a:t>, Amsterdam (The Netherlands)</a:t>
            </a:r>
          </a:p>
          <a:p>
            <a:pPr marL="265113" lvl="1" indent="-84138" algn="just">
              <a:buFont typeface="Arial" panose="020B0604020202020204" pitchFamily="34" charset="0"/>
              <a:buChar char="•"/>
            </a:pPr>
            <a:r>
              <a:rPr lang="en-US" altLang="nl-BE" sz="600" b="0" kern="0" dirty="0">
                <a:solidFill>
                  <a:schemeClr val="tx1"/>
                </a:solidFill>
              </a:rPr>
              <a:t>Workshop on Capillaroscopy</a:t>
            </a:r>
          </a:p>
          <a:p>
            <a:pPr marL="265113" lvl="1" indent="-84138" algn="just">
              <a:buFont typeface="Arial" panose="020B0604020202020204" pitchFamily="34" charset="0"/>
              <a:buChar char="•"/>
            </a:pPr>
            <a:r>
              <a:rPr lang="en-US" altLang="nl-BE" sz="600" b="0" kern="0" dirty="0">
                <a:solidFill>
                  <a:schemeClr val="tx1"/>
                </a:solidFill>
              </a:rPr>
              <a:t>Lecture "The importance to differentiate normal from abnormal capillaroscopic images for an early diagnosis of disease” </a:t>
            </a:r>
          </a:p>
          <a:p>
            <a:pPr marL="265113" lvl="1" indent="-84138" algn="just">
              <a:buFont typeface="Arial" panose="020B0604020202020204" pitchFamily="34" charset="0"/>
              <a:buChar char="•"/>
            </a:pPr>
            <a:r>
              <a:rPr lang="en-US" altLang="nl-BE" sz="600" b="0" kern="0" dirty="0">
                <a:solidFill>
                  <a:schemeClr val="tx1"/>
                </a:solidFill>
              </a:rPr>
              <a:t>Lecture EULAR Projects in Investigative Rheumatology “Microcirculation in rheumatic diseases”</a:t>
            </a:r>
          </a:p>
          <a:p>
            <a:pPr marL="265113" lvl="1" indent="-84138" algn="just">
              <a:buFont typeface="Arial" panose="020B0604020202020204" pitchFamily="34" charset="0"/>
              <a:buChar char="•"/>
            </a:pPr>
            <a:r>
              <a:rPr lang="en-US" altLang="nl-BE" sz="600" b="0" kern="0" dirty="0">
                <a:solidFill>
                  <a:schemeClr val="tx1"/>
                </a:solidFill>
              </a:rPr>
              <a:t>EULAR SG MC/RD meeting</a:t>
            </a:r>
          </a:p>
          <a:p>
            <a:pPr algn="just"/>
            <a:r>
              <a:rPr lang="en-US" altLang="nl-BE" sz="700" kern="0" dirty="0">
                <a:solidFill>
                  <a:schemeClr val="tx1"/>
                </a:solidFill>
              </a:rPr>
              <a:t>- 8</a:t>
            </a:r>
            <a:r>
              <a:rPr lang="en-US" altLang="nl-BE" sz="700" kern="0" baseline="30000" dirty="0">
                <a:solidFill>
                  <a:schemeClr val="tx1"/>
                </a:solidFill>
              </a:rPr>
              <a:t>th</a:t>
            </a:r>
            <a:r>
              <a:rPr lang="en-US" altLang="nl-BE" sz="700" kern="0" dirty="0">
                <a:solidFill>
                  <a:schemeClr val="tx1"/>
                </a:solidFill>
              </a:rPr>
              <a:t> EULAR course on Capillaroscopy</a:t>
            </a:r>
            <a:r>
              <a:rPr lang="en-US" altLang="nl-BE" sz="700" b="0" kern="0" dirty="0">
                <a:solidFill>
                  <a:schemeClr val="tx1"/>
                </a:solidFill>
              </a:rPr>
              <a:t>, 2018, Genova (Italy)</a:t>
            </a:r>
          </a:p>
          <a:p>
            <a:pPr algn="just"/>
            <a:r>
              <a:rPr lang="en-US" altLang="nl-BE" sz="700" kern="0" dirty="0">
                <a:solidFill>
                  <a:schemeClr val="tx1"/>
                </a:solidFill>
              </a:rPr>
              <a:t>- ACR 2018</a:t>
            </a:r>
            <a:r>
              <a:rPr lang="en-US" altLang="nl-BE" sz="700" b="0" kern="0" dirty="0">
                <a:solidFill>
                  <a:schemeClr val="tx1"/>
                </a:solidFill>
              </a:rPr>
              <a:t>, Chicago (USA)</a:t>
            </a:r>
          </a:p>
          <a:p>
            <a:pPr marL="265113" lvl="1" indent="-84138" algn="just">
              <a:buFont typeface="Arial" panose="020B0604020202020204" pitchFamily="34" charset="0"/>
              <a:buChar char="•"/>
            </a:pPr>
            <a:r>
              <a:rPr lang="en-US" altLang="nl-BE" sz="600" b="0" kern="0" dirty="0">
                <a:solidFill>
                  <a:schemeClr val="tx1"/>
                </a:solidFill>
              </a:rPr>
              <a:t>EULAR SG MC/RD meeting</a:t>
            </a:r>
          </a:p>
          <a:p>
            <a:pPr marL="265113" lvl="1" indent="-84138" algn="just">
              <a:buFont typeface="Arial" panose="020B0604020202020204" pitchFamily="34" charset="0"/>
              <a:buChar char="•"/>
            </a:pPr>
            <a:r>
              <a:rPr lang="en-US" altLang="nl-BE" sz="600" b="0" kern="0" dirty="0">
                <a:solidFill>
                  <a:schemeClr val="tx1"/>
                </a:solidFill>
              </a:rPr>
              <a:t>Study group on Capillaroscopy</a:t>
            </a:r>
          </a:p>
          <a:p>
            <a:pPr algn="just"/>
            <a:r>
              <a:rPr lang="en-US" altLang="nl-BE" sz="700" kern="0" dirty="0">
                <a:solidFill>
                  <a:schemeClr val="tx1"/>
                </a:solidFill>
              </a:rPr>
              <a:t>- 8</a:t>
            </a:r>
            <a:r>
              <a:rPr lang="en-US" altLang="nl-BE" sz="700" kern="0" baseline="30000" dirty="0">
                <a:solidFill>
                  <a:schemeClr val="tx1"/>
                </a:solidFill>
              </a:rPr>
              <a:t>th</a:t>
            </a:r>
            <a:r>
              <a:rPr lang="en-US" altLang="nl-BE" sz="700" kern="0" dirty="0">
                <a:solidFill>
                  <a:schemeClr val="tx1"/>
                </a:solidFill>
              </a:rPr>
              <a:t> EUSTAR course on SSc</a:t>
            </a:r>
            <a:r>
              <a:rPr lang="en-US" altLang="nl-BE" sz="700" b="0" kern="0" dirty="0">
                <a:solidFill>
                  <a:schemeClr val="tx1"/>
                </a:solidFill>
              </a:rPr>
              <a:t>, 2019, Nijmegen (The Netherlands)</a:t>
            </a:r>
          </a:p>
        </p:txBody>
      </p:sp>
      <p:pic>
        <p:nvPicPr>
          <p:cNvPr id="13" name="Afbeelding 1">
            <a:extLst>
              <a:ext uri="{FF2B5EF4-FFF2-40B4-BE49-F238E27FC236}">
                <a16:creationId xmlns:a16="http://schemas.microsoft.com/office/drawing/2014/main" id="{E866F7E6-13AD-4986-A022-D9CA4E7A5F5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7294" t="17094" r="38029" b="50252"/>
          <a:stretch>
            <a:fillRect/>
          </a:stretch>
        </p:blipFill>
        <p:spPr bwMode="auto">
          <a:xfrm>
            <a:off x="5974510" y="0"/>
            <a:ext cx="1315403" cy="73015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7">
            <a:extLst>
              <a:ext uri="{FF2B5EF4-FFF2-40B4-BE49-F238E27FC236}">
                <a16:creationId xmlns:a16="http://schemas.microsoft.com/office/drawing/2014/main" id="{06C3722E-40ED-40D4-BC9C-946156DC104C}"/>
              </a:ext>
            </a:extLst>
          </p:cNvPr>
          <p:cNvSpPr txBox="1"/>
          <p:nvPr/>
        </p:nvSpPr>
        <p:spPr>
          <a:xfrm>
            <a:off x="7291088" y="3874070"/>
            <a:ext cx="1820236" cy="715581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rgbClr val="063FA9"/>
                </a:solidFill>
              </a:rPr>
              <a:t>Ongoing projects</a:t>
            </a:r>
          </a:p>
          <a:p>
            <a:r>
              <a:rPr lang="en-US" sz="700" b="0" dirty="0">
                <a:solidFill>
                  <a:schemeClr val="tx1"/>
                </a:solidFill>
              </a:rPr>
              <a:t>See EULAR website:</a:t>
            </a:r>
            <a:br>
              <a:rPr lang="en-US" sz="700" b="0" dirty="0">
                <a:solidFill>
                  <a:schemeClr val="tx1"/>
                </a:solidFill>
              </a:rPr>
            </a:br>
            <a:br>
              <a:rPr lang="en-US" sz="700" b="0" dirty="0">
                <a:solidFill>
                  <a:schemeClr val="tx1"/>
                </a:solidFill>
              </a:rPr>
            </a:br>
            <a:r>
              <a:rPr lang="en-US" sz="700" b="0" dirty="0">
                <a:solidFill>
                  <a:schemeClr val="tx1"/>
                </a:solidFill>
              </a:rPr>
              <a:t>https://www.eular.org/investigative_rheumatology_study_groups.cfm </a:t>
            </a:r>
          </a:p>
        </p:txBody>
      </p:sp>
      <p:sp>
        <p:nvSpPr>
          <p:cNvPr id="21" name="TextBox 7">
            <a:extLst>
              <a:ext uri="{FF2B5EF4-FFF2-40B4-BE49-F238E27FC236}">
                <a16:creationId xmlns:a16="http://schemas.microsoft.com/office/drawing/2014/main" id="{178C4DFD-3B24-49A1-80CF-05BC7FF6A3F5}"/>
              </a:ext>
            </a:extLst>
          </p:cNvPr>
          <p:cNvSpPr txBox="1"/>
          <p:nvPr/>
        </p:nvSpPr>
        <p:spPr>
          <a:xfrm>
            <a:off x="7289913" y="4717112"/>
            <a:ext cx="1820236" cy="392415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chemeClr val="bg1"/>
                </a:solidFill>
              </a:rPr>
              <a:t>Contact point</a:t>
            </a:r>
          </a:p>
          <a:p>
            <a:pPr algn="ctr"/>
            <a:r>
              <a:rPr lang="de-CH" sz="700" b="0" i="1" dirty="0">
                <a:solidFill>
                  <a:schemeClr val="bg1"/>
                </a:solidFill>
              </a:rPr>
              <a:t>vanessa.smith@ugent.be</a:t>
            </a:r>
            <a:endParaRPr lang="en-US" sz="700" b="0" dirty="0">
              <a:solidFill>
                <a:schemeClr val="bg1"/>
              </a:solidFill>
            </a:endParaRPr>
          </a:p>
        </p:txBody>
      </p:sp>
      <p:pic>
        <p:nvPicPr>
          <p:cNvPr id="23" name="Afbeelding 22">
            <a:extLst>
              <a:ext uri="{FF2B5EF4-FFF2-40B4-BE49-F238E27FC236}">
                <a16:creationId xmlns:a16="http://schemas.microsoft.com/office/drawing/2014/main" id="{ED83BB0A-BE11-4D44-B62E-F4B1BF54E17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953" y="3912425"/>
            <a:ext cx="364573" cy="364573"/>
          </a:xfrm>
          <a:prstGeom prst="rect">
            <a:avLst/>
          </a:prstGeom>
        </p:spPr>
      </p:pic>
      <p:sp>
        <p:nvSpPr>
          <p:cNvPr id="24" name="TextBox 7">
            <a:extLst>
              <a:ext uri="{FF2B5EF4-FFF2-40B4-BE49-F238E27FC236}">
                <a16:creationId xmlns:a16="http://schemas.microsoft.com/office/drawing/2014/main" id="{DE7A214C-B8D0-4257-810F-F718B9D299C1}"/>
              </a:ext>
            </a:extLst>
          </p:cNvPr>
          <p:cNvSpPr txBox="1"/>
          <p:nvPr/>
        </p:nvSpPr>
        <p:spPr>
          <a:xfrm>
            <a:off x="2700909" y="1115119"/>
            <a:ext cx="4533799" cy="4001095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de-CH" sz="900" dirty="0">
                <a:solidFill>
                  <a:srgbClr val="063FA9"/>
                </a:solidFill>
              </a:rPr>
              <a:t>Projects </a:t>
            </a:r>
            <a:r>
              <a:rPr lang="de-CH" sz="900" dirty="0" err="1">
                <a:solidFill>
                  <a:srgbClr val="063FA9"/>
                </a:solidFill>
              </a:rPr>
              <a:t>with</a:t>
            </a:r>
            <a:r>
              <a:rPr lang="de-CH" sz="900" dirty="0">
                <a:solidFill>
                  <a:srgbClr val="063FA9"/>
                </a:solidFill>
              </a:rPr>
              <a:t> </a:t>
            </a:r>
            <a:r>
              <a:rPr lang="de-CH" sz="900" dirty="0" err="1">
                <a:solidFill>
                  <a:srgbClr val="063FA9"/>
                </a:solidFill>
              </a:rPr>
              <a:t>publication</a:t>
            </a:r>
            <a:endParaRPr lang="de-CH" sz="900" dirty="0">
              <a:solidFill>
                <a:srgbClr val="063FA9"/>
              </a:solidFill>
            </a:endParaRPr>
          </a:p>
          <a:p>
            <a:pPr algn="just">
              <a:buNone/>
              <a:tabLst>
                <a:tab pos="1971675" algn="l"/>
                <a:tab pos="2509838" algn="l"/>
              </a:tabLst>
            </a:pPr>
            <a:r>
              <a:rPr lang="en-US" sz="700" u="sng" dirty="0">
                <a:solidFill>
                  <a:schemeClr val="tx1"/>
                </a:solidFill>
              </a:rPr>
              <a:t>SG MC/RD 1+12:</a:t>
            </a:r>
            <a:r>
              <a:rPr lang="en-US" sz="700" dirty="0">
                <a:solidFill>
                  <a:schemeClr val="tx1"/>
                </a:solidFill>
              </a:rPr>
              <a:t> </a:t>
            </a:r>
            <a:r>
              <a:rPr lang="en-US" sz="700" b="0" dirty="0">
                <a:solidFill>
                  <a:schemeClr val="tx1"/>
                </a:solidFill>
              </a:rPr>
              <a:t>As standardization of techniques to evaluate the microcirculation is one of the aims of the study group, a first activity was a multicenter study to assess the reliability of simple capillaroscopic definitions to evaluate morphologies of single capillaries. </a:t>
            </a:r>
            <a:r>
              <a:rPr lang="en-US" sz="700" b="0" i="1" dirty="0">
                <a:solidFill>
                  <a:schemeClr val="tx1"/>
                </a:solidFill>
              </a:rPr>
              <a:t>Smith V, et al. Rheumatology. 2016;55(5):883-90. </a:t>
            </a:r>
            <a:r>
              <a:rPr lang="en-US" sz="700" b="0" dirty="0">
                <a:solidFill>
                  <a:schemeClr val="tx1"/>
                </a:solidFill>
              </a:rPr>
              <a:t>With the aim to optimize the reliability simple capillaroscopic definitions to discern a normal from an abnormal morphology of single capillary a new criterion “convexity” of the tip of capillary as a condition to be classified  as “normal” has been suggested and evaluated in the 7</a:t>
            </a:r>
            <a:r>
              <a:rPr lang="en-US" sz="700" b="0" baseline="30000" dirty="0">
                <a:solidFill>
                  <a:schemeClr val="tx1"/>
                </a:solidFill>
              </a:rPr>
              <a:t>th</a:t>
            </a:r>
            <a:r>
              <a:rPr lang="en-US" sz="700" b="0" dirty="0">
                <a:solidFill>
                  <a:schemeClr val="tx1"/>
                </a:solidFill>
              </a:rPr>
              <a:t> EULAR course on capillaroscopy, held in Genova, 2016. This extra criterion resulted in an excellent reliability of the simple definition. </a:t>
            </a:r>
            <a:r>
              <a:rPr lang="en-US" sz="700" b="0" i="1" dirty="0">
                <a:solidFill>
                  <a:schemeClr val="tx1"/>
                </a:solidFill>
              </a:rPr>
              <a:t>Cutolo M, et al. Rheumatology. 2018;57:757-9.</a:t>
            </a:r>
          </a:p>
          <a:p>
            <a:pPr marL="0" indent="0" algn="just">
              <a:buNone/>
            </a:pPr>
            <a:br>
              <a:rPr lang="en-US" sz="700" b="0" i="1" dirty="0">
                <a:solidFill>
                  <a:schemeClr val="tx1"/>
                </a:solidFill>
              </a:rPr>
            </a:br>
            <a:br>
              <a:rPr lang="en-US" sz="700" b="0" i="1" dirty="0">
                <a:solidFill>
                  <a:schemeClr val="tx1"/>
                </a:solidFill>
              </a:rPr>
            </a:br>
            <a:br>
              <a:rPr lang="en-US" sz="700" b="0" i="1" dirty="0">
                <a:solidFill>
                  <a:schemeClr val="tx1"/>
                </a:solidFill>
              </a:rPr>
            </a:br>
            <a:endParaRPr lang="en-US" sz="700" b="0" i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en-US" sz="700" b="0" i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en-US" sz="700" b="0" i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br>
              <a:rPr lang="en-US" sz="700" b="0" i="1" dirty="0">
                <a:solidFill>
                  <a:schemeClr val="tx1"/>
                </a:solidFill>
              </a:rPr>
            </a:br>
            <a:endParaRPr lang="en-US" sz="700" b="0" i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en-US" sz="700" b="0" i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en-US" sz="700" u="sng" dirty="0">
                <a:solidFill>
                  <a:schemeClr val="tx1"/>
                </a:solidFill>
              </a:rPr>
              <a:t>SG MC/RD 2+13:</a:t>
            </a:r>
            <a:r>
              <a:rPr lang="en-US" sz="700" dirty="0">
                <a:solidFill>
                  <a:schemeClr val="tx1"/>
                </a:solidFill>
              </a:rPr>
              <a:t> </a:t>
            </a:r>
            <a:r>
              <a:rPr lang="en-US" sz="700" b="0" dirty="0">
                <a:solidFill>
                  <a:schemeClr val="tx1"/>
                </a:solidFill>
              </a:rPr>
              <a:t>The evaluation of inter-rater reliability of microcirculatory flow evaluation Laser Speckle Contrast Analysis (LASCA) was piloted by two of the founding members, </a:t>
            </a:r>
            <a:r>
              <a:rPr lang="en-US" sz="700" b="0" i="1" dirty="0">
                <a:solidFill>
                  <a:schemeClr val="tx1"/>
                </a:solidFill>
              </a:rPr>
              <a:t>Lambrecht V. et al. Ann Rheum Dis. 2016;75(6):1263-1264. </a:t>
            </a:r>
            <a:r>
              <a:rPr lang="en-US" sz="700" b="0" dirty="0">
                <a:solidFill>
                  <a:schemeClr val="tx1"/>
                </a:solidFill>
              </a:rPr>
              <a:t>The intra- and inter-reliability of microcirculatory flow evaluation with LASCA in SSc patients was evaluated by a systematic literature review and an additional pilot study in 30 SSc patients and 30 health controls. </a:t>
            </a:r>
            <a:r>
              <a:rPr lang="en-US" sz="700" b="0" i="1" dirty="0">
                <a:solidFill>
                  <a:schemeClr val="tx1"/>
                </a:solidFill>
              </a:rPr>
              <a:t>Cutolo M, et al. Autoimmun Rev. 2018;17(8):775-80.</a:t>
            </a:r>
          </a:p>
          <a:p>
            <a:pPr marL="0" indent="0" algn="just">
              <a:buNone/>
            </a:pPr>
            <a:r>
              <a:rPr lang="en-US" sz="700" u="sng" dirty="0">
                <a:solidFill>
                  <a:schemeClr val="tx1"/>
                </a:solidFill>
              </a:rPr>
              <a:t>SG MC/RD 3:</a:t>
            </a:r>
            <a:r>
              <a:rPr lang="en-US" sz="700" dirty="0">
                <a:solidFill>
                  <a:schemeClr val="tx1"/>
                </a:solidFill>
              </a:rPr>
              <a:t> </a:t>
            </a:r>
            <a:r>
              <a:rPr lang="en-US" sz="700" b="0" dirty="0">
                <a:solidFill>
                  <a:schemeClr val="tx1"/>
                </a:solidFill>
              </a:rPr>
              <a:t>A cross-sectional, international </a:t>
            </a:r>
            <a:r>
              <a:rPr lang="en-US" sz="700" b="0" dirty="0" err="1">
                <a:solidFill>
                  <a:schemeClr val="tx1"/>
                </a:solidFill>
              </a:rPr>
              <a:t>SUrvey</a:t>
            </a:r>
            <a:r>
              <a:rPr lang="en-US" sz="700" b="0" dirty="0">
                <a:solidFill>
                  <a:schemeClr val="tx1"/>
                </a:solidFill>
              </a:rPr>
              <a:t> on non-</a:t>
            </a:r>
            <a:r>
              <a:rPr lang="en-US" sz="700" b="0" dirty="0" err="1">
                <a:solidFill>
                  <a:schemeClr val="tx1"/>
                </a:solidFill>
              </a:rPr>
              <a:t>iNvaSive</a:t>
            </a:r>
            <a:r>
              <a:rPr lang="en-US" sz="700" b="0" dirty="0">
                <a:solidFill>
                  <a:schemeClr val="tx1"/>
                </a:solidFill>
              </a:rPr>
              <a:t> </a:t>
            </a:r>
            <a:r>
              <a:rPr lang="en-US" sz="700" b="0" dirty="0" err="1">
                <a:solidFill>
                  <a:schemeClr val="tx1"/>
                </a:solidFill>
              </a:rPr>
              <a:t>tecHniques</a:t>
            </a:r>
            <a:r>
              <a:rPr lang="en-US" sz="700" b="0" dirty="0">
                <a:solidFill>
                  <a:schemeClr val="tx1"/>
                </a:solidFill>
              </a:rPr>
              <a:t> to assess the </a:t>
            </a:r>
            <a:r>
              <a:rPr lang="en-US" sz="700" b="0" dirty="0" err="1">
                <a:solidFill>
                  <a:schemeClr val="tx1"/>
                </a:solidFill>
              </a:rPr>
              <a:t>mIcrocirculation</a:t>
            </a:r>
            <a:r>
              <a:rPr lang="en-US" sz="700" b="0" dirty="0">
                <a:solidFill>
                  <a:schemeClr val="tx1"/>
                </a:solidFill>
              </a:rPr>
              <a:t> in patients with </a:t>
            </a:r>
            <a:r>
              <a:rPr lang="en-US" sz="700" b="0" dirty="0" err="1">
                <a:solidFill>
                  <a:schemeClr val="tx1"/>
                </a:solidFill>
              </a:rPr>
              <a:t>RayNaud’s</a:t>
            </a:r>
            <a:r>
              <a:rPr lang="en-US" sz="700" b="0" dirty="0">
                <a:solidFill>
                  <a:schemeClr val="tx1"/>
                </a:solidFill>
              </a:rPr>
              <a:t> </a:t>
            </a:r>
            <a:r>
              <a:rPr lang="en-US" sz="700" b="0" dirty="0" err="1">
                <a:solidFill>
                  <a:schemeClr val="tx1"/>
                </a:solidFill>
              </a:rPr>
              <a:t>phEnomenon</a:t>
            </a:r>
            <a:r>
              <a:rPr lang="en-US" sz="700" b="0" dirty="0">
                <a:solidFill>
                  <a:schemeClr val="tx1"/>
                </a:solidFill>
              </a:rPr>
              <a:t> (SUNSHINE survey) has been performed in between 471 eligible physicians, </a:t>
            </a:r>
            <a:r>
              <a:rPr lang="en-US" sz="700" b="0" i="1" dirty="0">
                <a:solidFill>
                  <a:schemeClr val="tx1"/>
                </a:solidFill>
              </a:rPr>
              <a:t>Ingegnoli F, et al. </a:t>
            </a:r>
            <a:r>
              <a:rPr lang="en-US" sz="700" b="0" i="1" dirty="0" err="1">
                <a:solidFill>
                  <a:schemeClr val="tx1"/>
                </a:solidFill>
              </a:rPr>
              <a:t>Rheumatol</a:t>
            </a:r>
            <a:r>
              <a:rPr lang="en-US" sz="700" b="0" i="1" dirty="0">
                <a:solidFill>
                  <a:schemeClr val="tx1"/>
                </a:solidFill>
              </a:rPr>
              <a:t> Int. 2017;37(11):1879-90.</a:t>
            </a:r>
          </a:p>
          <a:p>
            <a:pPr marL="0" indent="0" algn="just">
              <a:buNone/>
            </a:pPr>
            <a:r>
              <a:rPr lang="en-US" sz="700" u="sng" dirty="0">
                <a:solidFill>
                  <a:schemeClr val="tx1"/>
                </a:solidFill>
              </a:rPr>
              <a:t>SG MC/RD 5:</a:t>
            </a:r>
            <a:r>
              <a:rPr lang="en-US" sz="700" dirty="0">
                <a:solidFill>
                  <a:schemeClr val="tx1"/>
                </a:solidFill>
              </a:rPr>
              <a:t> </a:t>
            </a:r>
            <a:r>
              <a:rPr lang="en-US" sz="700" b="0" dirty="0">
                <a:solidFill>
                  <a:schemeClr val="tx1"/>
                </a:solidFill>
              </a:rPr>
              <a:t>A systematic review to assess the role of capillaroscopy in systemic lupus erythematosus and to propose correct terminology to define capillaroscopic parameters has been performed. </a:t>
            </a:r>
            <a:r>
              <a:rPr lang="en-US" sz="700" b="0" i="1" dirty="0">
                <a:solidFill>
                  <a:schemeClr val="tx1"/>
                </a:solidFill>
              </a:rPr>
              <a:t>Cutolo M, et al. Autoimmun Rev. 2018;17(4):344-52.</a:t>
            </a:r>
          </a:p>
          <a:p>
            <a:pPr marL="0" indent="0" algn="just">
              <a:buNone/>
            </a:pPr>
            <a:r>
              <a:rPr lang="en-US" sz="700" u="sng" dirty="0">
                <a:solidFill>
                  <a:schemeClr val="tx1"/>
                </a:solidFill>
              </a:rPr>
              <a:t>SG MC/RD 10:</a:t>
            </a:r>
            <a:r>
              <a:rPr lang="en-US" sz="700" dirty="0">
                <a:solidFill>
                  <a:schemeClr val="tx1"/>
                </a:solidFill>
              </a:rPr>
              <a:t> </a:t>
            </a:r>
            <a:r>
              <a:rPr lang="en-US" sz="700" b="0" dirty="0">
                <a:solidFill>
                  <a:schemeClr val="tx1"/>
                </a:solidFill>
              </a:rPr>
              <a:t>The role of endothelial cells in SSc has been investigated through a comprehensive systematic literature review, </a:t>
            </a:r>
            <a:r>
              <a:rPr lang="en-US" sz="700" b="0" i="1" dirty="0" err="1">
                <a:solidFill>
                  <a:schemeClr val="tx1"/>
                </a:solidFill>
              </a:rPr>
              <a:t>Mostmans</a:t>
            </a:r>
            <a:r>
              <a:rPr lang="en-US" sz="700" b="0" i="1" dirty="0">
                <a:solidFill>
                  <a:schemeClr val="tx1"/>
                </a:solidFill>
              </a:rPr>
              <a:t> Y, et al. Autoimmun Rev. 2017;16(8):774-86.</a:t>
            </a:r>
          </a:p>
        </p:txBody>
      </p:sp>
      <p:grpSp>
        <p:nvGrpSpPr>
          <p:cNvPr id="44" name="Groep 43">
            <a:extLst>
              <a:ext uri="{FF2B5EF4-FFF2-40B4-BE49-F238E27FC236}">
                <a16:creationId xmlns:a16="http://schemas.microsoft.com/office/drawing/2014/main" id="{410C4029-3FFB-4CF7-B953-DE42D80678CE}"/>
              </a:ext>
            </a:extLst>
          </p:cNvPr>
          <p:cNvGrpSpPr/>
          <p:nvPr/>
        </p:nvGrpSpPr>
        <p:grpSpPr>
          <a:xfrm>
            <a:off x="3864279" y="2098109"/>
            <a:ext cx="1966789" cy="1406265"/>
            <a:chOff x="3444268" y="2114364"/>
            <a:chExt cx="2215733" cy="1655144"/>
          </a:xfrm>
        </p:grpSpPr>
        <p:pic>
          <p:nvPicPr>
            <p:cNvPr id="41" name="Afbeelding 40">
              <a:extLst>
                <a:ext uri="{FF2B5EF4-FFF2-40B4-BE49-F238E27FC236}">
                  <a16:creationId xmlns:a16="http://schemas.microsoft.com/office/drawing/2014/main" id="{B43BDF21-6FD5-4E66-9AFD-67892C2A14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b="58800"/>
            <a:stretch/>
          </p:blipFill>
          <p:spPr>
            <a:xfrm>
              <a:off x="3444268" y="2114364"/>
              <a:ext cx="2215733" cy="830856"/>
            </a:xfrm>
            <a:prstGeom prst="rect">
              <a:avLst/>
            </a:prstGeom>
          </p:spPr>
        </p:pic>
        <p:pic>
          <p:nvPicPr>
            <p:cNvPr id="43" name="Afbeelding 42">
              <a:extLst>
                <a:ext uri="{FF2B5EF4-FFF2-40B4-BE49-F238E27FC236}">
                  <a16:creationId xmlns:a16="http://schemas.microsoft.com/office/drawing/2014/main" id="{B2D63338-B0B9-4100-B0F0-FDE1662389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t="58800"/>
            <a:stretch/>
          </p:blipFill>
          <p:spPr>
            <a:xfrm>
              <a:off x="3444268" y="2938652"/>
              <a:ext cx="2215733" cy="830856"/>
            </a:xfrm>
            <a:prstGeom prst="rect">
              <a:avLst/>
            </a:prstGeom>
          </p:spPr>
        </p:pic>
      </p:grpSp>
      <p:sp>
        <p:nvSpPr>
          <p:cNvPr id="45" name="Title 2">
            <a:extLst>
              <a:ext uri="{FF2B5EF4-FFF2-40B4-BE49-F238E27FC236}">
                <a16:creationId xmlns:a16="http://schemas.microsoft.com/office/drawing/2014/main" id="{EC3E6581-C4CC-48B8-A8AE-0F88A2753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036" y="630149"/>
            <a:ext cx="5235475" cy="405032"/>
          </a:xfrm>
        </p:spPr>
        <p:txBody>
          <a:bodyPr/>
          <a:lstStyle/>
          <a:p>
            <a:pPr algn="ctr">
              <a:defRPr/>
            </a:pPr>
            <a:r>
              <a:rPr lang="nl-BE" altLang="nl-BE" sz="7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V. Smith</a:t>
            </a:r>
            <a:r>
              <a:rPr lang="nl-BE" altLang="nl-BE" sz="700" b="1" baseline="300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*1</a:t>
            </a:r>
            <a:r>
              <a:rPr lang="nl-BE" altLang="nl-BE" sz="7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, A. Herrick</a:t>
            </a:r>
            <a:r>
              <a:rPr lang="nl-BE" altLang="nl-BE" sz="700" b="1" baseline="300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2</a:t>
            </a:r>
            <a:r>
              <a:rPr lang="nl-BE" altLang="nl-BE" sz="7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, A. Sulli</a:t>
            </a:r>
            <a:r>
              <a:rPr lang="nl-BE" altLang="nl-BE" sz="700" b="1" baseline="300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3</a:t>
            </a:r>
            <a:r>
              <a:rPr lang="nl-BE" altLang="nl-BE" sz="7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and M. Cutolo</a:t>
            </a:r>
            <a:r>
              <a:rPr lang="nl-BE" altLang="nl-BE" sz="700" b="1" baseline="300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3</a:t>
            </a:r>
            <a:br>
              <a:rPr lang="nl-BE" altLang="nl-BE" sz="700" b="1" baseline="300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br>
              <a:rPr lang="nl-BE" altLang="nl-BE" sz="700" b="1" baseline="300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br>
              <a:rPr lang="nl-BE" altLang="nl-BE" sz="7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nl-BE" altLang="nl-BE" sz="700" i="1" baseline="300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</a:t>
            </a:r>
            <a:r>
              <a:rPr lang="nl-BE" altLang="nl-BE" sz="700" i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Ghent University Hospital, University of Ghent, Belgium, </a:t>
            </a:r>
            <a:r>
              <a:rPr lang="nl-BE" altLang="nl-BE" sz="700" i="1" baseline="300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</a:t>
            </a:r>
            <a:r>
              <a:rPr lang="nl-BE" altLang="nl-BE" sz="700" i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University of Manchester, United Kingdom, </a:t>
            </a:r>
            <a:r>
              <a:rPr lang="nl-BE" altLang="nl-BE" sz="700" i="1" baseline="300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3</a:t>
            </a:r>
            <a:r>
              <a:rPr lang="nl-BE" altLang="nl-BE" sz="700" i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University of Genova, Italy</a:t>
            </a:r>
            <a:br>
              <a:rPr lang="nl-NL" altLang="nl-BE" sz="700" i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endParaRPr lang="de-CH" sz="7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64450189"/>
      </p:ext>
    </p:extLst>
  </p:cSld>
  <p:clrMapOvr>
    <a:masterClrMapping/>
  </p:clrMapOvr>
</p:sld>
</file>

<file path=ppt/theme/theme1.xml><?xml version="1.0" encoding="utf-8"?>
<a:theme xmlns:a="http://schemas.openxmlformats.org/drawingml/2006/main" name="PPT EULAR presentation_10_9_II">
  <a:themeElements>
    <a:clrScheme name="1_plantilla presentac VidaCaixa Previsión Social castellan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plantilla presentac VidaCaixa Previsión Social castellano">
      <a:majorFont>
        <a:latin typeface="Arial"/>
        <a:ea typeface=""/>
        <a:cs typeface="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366FF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s-ES_tradnl" sz="1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366FF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s-ES_tradnl" sz="1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plantilla presentac VidaCaixa Previsión Social castellan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lantilla presentac VidaCaixa Previsión Social castellan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lantilla presentac VidaCaixa Previsión Social castellan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lantilla presentac VidaCaixa Previsión Social castellan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lantilla presentac VidaCaixa Previsión Social castellan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lantilla presentac VidaCaixa Previsión Social castellan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lantilla presentac VidaCaixa Previsión Social castellan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lantilla presentac VidaCaixa Previsión Social castellan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lantilla presentac VidaCaixa Previsión Social castellan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lantilla presentac VidaCaixa Previsión Social castellan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lantilla presentac VidaCaixa Previsión Social castellan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lantilla presentac VidaCaixa Previsión Social castellan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äsentation1" id="{D5E0083F-1FE0-3848-9D8D-6215CE0C1802}" vid="{762AC171-07D6-A641-BC93-0D535B0DE7A5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äsentation1" id="{D5E0083F-1FE0-3848-9D8D-6215CE0C1802}" vid="{F24D0EF6-789F-EE41-9837-D4A85BF49227}"/>
    </a:ext>
  </a:extLst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8A657DCF3FBB4E8FBE0E2468B8B113" ma:contentTypeVersion="10" ma:contentTypeDescription="Create a new document." ma:contentTypeScope="" ma:versionID="827d9bd3247e31a92005724f03b4d151">
  <xsd:schema xmlns:xsd="http://www.w3.org/2001/XMLSchema" xmlns:xs="http://www.w3.org/2001/XMLSchema" xmlns:p="http://schemas.microsoft.com/office/2006/metadata/properties" xmlns:ns2="1fe62f42-115c-4e23-b11d-d52080b3ae5f" xmlns:ns3="5c339dfd-a95f-4f81-844c-7253b04fe2d8" targetNamespace="http://schemas.microsoft.com/office/2006/metadata/properties" ma:root="true" ma:fieldsID="9aaa685f49172462c2c91bbf7b4f38d7" ns2:_="" ns3:_="">
    <xsd:import namespace="1fe62f42-115c-4e23-b11d-d52080b3ae5f"/>
    <xsd:import namespace="5c339dfd-a95f-4f81-844c-7253b04fe2d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e62f42-115c-4e23-b11d-d52080b3ae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339dfd-a95f-4f81-844c-7253b04fe2d8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B05C1F4-F25E-486F-9E89-BE2AA90AD9C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714B687-010D-4BCC-B56C-A1C393A5485B}"/>
</file>

<file path=customXml/itemProps3.xml><?xml version="1.0" encoding="utf-8"?>
<ds:datastoreItem xmlns:ds="http://schemas.openxmlformats.org/officeDocument/2006/customXml" ds:itemID="{E1E599A8-5B5E-42B1-9FBC-734469B61106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PP_Vorlage_EULAR_16_9_np</Template>
  <TotalTime>0</TotalTime>
  <Words>592</Words>
  <Application>Microsoft Office PowerPoint</Application>
  <PresentationFormat>Diavoorstelling (16:9)</PresentationFormat>
  <Paragraphs>39</Paragraphs>
  <Slides>1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</vt:i4>
      </vt:variant>
    </vt:vector>
  </HeadingPairs>
  <TitlesOfParts>
    <vt:vector size="7" baseType="lpstr">
      <vt:lpstr>ＭＳ Ｐゴシック</vt:lpstr>
      <vt:lpstr>Arial</vt:lpstr>
      <vt:lpstr>Times</vt:lpstr>
      <vt:lpstr>Wingdings</vt:lpstr>
      <vt:lpstr>PPT EULAR presentation_10_9_II</vt:lpstr>
      <vt:lpstr>Custom Design</vt:lpstr>
      <vt:lpstr>V. Smith*1, A. Herrick2, A. Sulli3 and M. Cutolo3   1Ghent University Hospital, University of Ghent, Belgium, 2University of Manchester, United Kingdom, 3University of Genova, Italy 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2018-02-02T16:37:26Z</dcterms:created>
  <dcterms:modified xsi:type="dcterms:W3CDTF">2019-04-22T19:12:16Z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0x010100408A657DCF3FBB4E8FBE0E2468B8B113</vt:lpwstr>
  </property>
  <property fmtid="{D5CDD505-2E9C-101B-9397-08002B2CF9AE}" pid="3" name="Order">
    <vt:r8>221200</vt:r8>
  </property>
</Properties>
</file>